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sldIdLst>
    <p:sldId id="257" r:id="rId2"/>
    <p:sldId id="277" r:id="rId3"/>
    <p:sldId id="272" r:id="rId4"/>
    <p:sldId id="279" r:id="rId5"/>
    <p:sldId id="273" r:id="rId6"/>
    <p:sldId id="265" r:id="rId7"/>
  </p:sldIdLst>
  <p:sldSz cx="12192000" cy="6858000"/>
  <p:notesSz cx="7315200" cy="96012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" id="{0C65DAF7-7968-4FA0-88FA-04B0020C77D6}">
          <p14:sldIdLst>
            <p14:sldId id="257"/>
          </p14:sldIdLst>
        </p14:section>
        <p14:section name="목차" id="{391A9A60-8A7A-4487-B85B-19B6129B2961}">
          <p14:sldIdLst>
            <p14:sldId id="277"/>
          </p14:sldIdLst>
        </p14:section>
        <p14:section name="클래스 소개" id="{FA5C264E-B112-4EE6-BA85-FAEC60EE530C}">
          <p14:sldIdLst>
            <p14:sldId id="272"/>
            <p14:sldId id="279"/>
            <p14:sldId id="273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224" userDrawn="1">
          <p15:clr>
            <a:srgbClr val="5ACBF0"/>
          </p15:clr>
        </p15:guide>
        <p15:guide id="4" orient="horz" pos="96" userDrawn="1">
          <p15:clr>
            <a:srgbClr val="5ACBF0"/>
          </p15:clr>
        </p15:guide>
        <p15:guide id="5" pos="914" userDrawn="1">
          <p15:clr>
            <a:srgbClr val="5ACBF0"/>
          </p15:clr>
        </p15:guide>
        <p15:guide id="6" pos="7537" userDrawn="1">
          <p15:clr>
            <a:srgbClr val="5ACBF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227"/>
    <a:srgbClr val="14181A"/>
    <a:srgbClr val="D1AB84"/>
    <a:srgbClr val="D4CFC5"/>
    <a:srgbClr val="605550"/>
    <a:srgbClr val="B49475"/>
    <a:srgbClr val="AFA49F"/>
    <a:srgbClr val="CAC3C0"/>
    <a:srgbClr val="E5D499"/>
    <a:srgbClr val="FBE8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6" autoAdjust="0"/>
    <p:restoredTop sz="94958" autoAdjust="0"/>
  </p:normalViewPr>
  <p:slideViewPr>
    <p:cSldViewPr snapToGrid="0" showGuides="1">
      <p:cViewPr varScale="1">
        <p:scale>
          <a:sx n="102" d="100"/>
          <a:sy n="102" d="100"/>
        </p:scale>
        <p:origin x="390" y="108"/>
      </p:cViewPr>
      <p:guideLst>
        <p:guide orient="horz" pos="2160"/>
        <p:guide pos="3840"/>
        <p:guide orient="horz" pos="4224"/>
        <p:guide orient="horz" pos="96"/>
        <p:guide pos="914"/>
        <p:guide pos="75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8"/>
          </a:xfrm>
          <a:prstGeom prst="rect">
            <a:avLst/>
          </a:prstGeom>
        </p:spPr>
        <p:txBody>
          <a:bodyPr vert="horz" lIns="112331" tIns="56166" rIns="112331" bIns="56166" rtlCol="0"/>
          <a:lstStyle>
            <a:lvl1pPr algn="l">
              <a:defRPr sz="15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143588" y="0"/>
            <a:ext cx="3169920" cy="481728"/>
          </a:xfrm>
          <a:prstGeom prst="rect">
            <a:avLst/>
          </a:prstGeom>
        </p:spPr>
        <p:txBody>
          <a:bodyPr vert="horz" lIns="112331" tIns="56166" rIns="112331" bIns="56166" rtlCol="0"/>
          <a:lstStyle>
            <a:lvl1pPr algn="r">
              <a:defRPr sz="1500"/>
            </a:lvl1pPr>
          </a:lstStyle>
          <a:p>
            <a:fld id="{7953A860-5D05-49BB-AD89-45B017B2AA8E}" type="datetimeFigureOut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76288" y="1200150"/>
            <a:ext cx="5764212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12331" tIns="56166" rIns="112331" bIns="56166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31521" y="4620577"/>
            <a:ext cx="5852160" cy="3780473"/>
          </a:xfrm>
          <a:prstGeom prst="rect">
            <a:avLst/>
          </a:prstGeom>
        </p:spPr>
        <p:txBody>
          <a:bodyPr vert="horz" lIns="112331" tIns="56166" rIns="112331" bIns="56166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1727"/>
          </a:xfrm>
          <a:prstGeom prst="rect">
            <a:avLst/>
          </a:prstGeom>
        </p:spPr>
        <p:txBody>
          <a:bodyPr vert="horz" lIns="112331" tIns="56166" rIns="112331" bIns="56166" rtlCol="0" anchor="b"/>
          <a:lstStyle>
            <a:lvl1pPr algn="l">
              <a:defRPr sz="15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143588" y="9119475"/>
            <a:ext cx="3169920" cy="481727"/>
          </a:xfrm>
          <a:prstGeom prst="rect">
            <a:avLst/>
          </a:prstGeom>
        </p:spPr>
        <p:txBody>
          <a:bodyPr vert="horz" lIns="112331" tIns="56166" rIns="112331" bIns="56166" rtlCol="0" anchor="b"/>
          <a:lstStyle>
            <a:lvl1pPr algn="r">
              <a:defRPr sz="1500"/>
            </a:lvl1pPr>
          </a:lstStyle>
          <a:p>
            <a:fld id="{296BB1BA-61C1-4CA7-A22B-27A50A11AD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741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531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612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21F76-7E14-2A0C-3C88-D1404B51B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99B915C-97C1-9362-0FC5-178340113D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4B43492-BEF6-3015-3ABC-0C95FA48D0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777777-83E1-EDE8-AEC7-7A04559859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188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6DA116-B426-650C-EAB1-5188299E1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430525F-5060-8D92-E194-004171EA2F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1EB76F8-960A-B7CE-12DC-8F9810771D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314F9C-9798-D4EB-26A3-CBF95F934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1002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93897D-E996-14D9-66D4-7C44F86EC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EE3C74-72E3-E4AC-AA2B-B5377D0EC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A38B39-E24D-D165-F684-F590B71D8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5C95-BC98-4C7A-A318-9EA44C1EEF5B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1C902-B849-2A6B-54DC-5385BA708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 dirty="0"/>
          </a:p>
        </p:txBody>
      </p:sp>
      <p:sp>
        <p:nvSpPr>
          <p:cNvPr id="7" name="슬라이드 번호 개체 틀 12">
            <a:extLst>
              <a:ext uri="{FF2B5EF4-FFF2-40B4-BE49-F238E27FC236}">
                <a16:creationId xmlns:a16="http://schemas.microsoft.com/office/drawing/2014/main" id="{90BD9F1C-9137-9A8C-4ACB-79CD3C26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3891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800" i="1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defRPr>
            </a:lvl1pPr>
          </a:lstStyle>
          <a:p>
            <a:r>
              <a:rPr lang="en-US" altLang="ko-KR" dirty="0"/>
              <a:t>p. ‹#›/20</a:t>
            </a:r>
          </a:p>
        </p:txBody>
      </p:sp>
    </p:spTree>
    <p:extLst>
      <p:ext uri="{BB962C8B-B14F-4D97-AF65-F5344CB8AC3E}">
        <p14:creationId xmlns:p14="http://schemas.microsoft.com/office/powerpoint/2010/main" val="260954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70F4B4-66C0-7244-D183-A627F64C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55D66-E16A-4BDF-B1BB-B33680430B4F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C6EB3A5-D935-5D50-4080-FBDA681C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7A918B-A2AD-7D7A-F564-2FCD34658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772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F2B69-8557-0582-D2B8-3A591A3FD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BB6918-1B21-79CA-D135-D2452240E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52F1C5-B08D-A838-EA26-89B99FD25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40F82B-1DA5-57AB-9F2B-E3EB34B6F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0E16F-54C4-4468-86CE-40FA10EF1516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EE8F5F-3ADC-1E96-07DE-A5E24F28D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16B490-1B9C-5AFA-ECCB-721F714F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927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814F1-1FF3-922A-230A-D0B60601A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2B9BB-37C8-0F1F-0050-5445A6840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9F231D-5447-D211-686A-161B8A174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BD5DDD-FEA5-D523-5B2C-08AFB53C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1262E-B87B-4BBE-BD24-94B06CA26D5A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BA904D-57D2-385B-8A1E-822A1D93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D1B033-6DCE-A2AF-A849-AF7D34A3F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146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C4898-4F53-A1B6-C370-69297B187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C03ACB-1CF0-9704-B4A3-D4041E3F6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C7C812-A160-A653-E87B-411EB8EA4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D600-D973-4EAB-89ED-DC7E1506F45C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4671E6-0B3B-4E6A-07AD-7D3D67A35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908D4-E55E-658B-E310-424C7BA6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720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4E5A85-1592-5685-368B-DA5EE3A9A0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56CB38-DABF-B7EE-351A-20CBD8B07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91B8D-6537-BF83-DCA9-312C2AC42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5D0EE-1FD8-4850-A0AB-BB4114442826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311C68-2B8E-61F3-68E2-EAA7DDE7D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A1273F-08F7-AAA6-DFC2-D38E2BE1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9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클래스 소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68" y="6356351"/>
            <a:ext cx="228432" cy="365124"/>
          </a:xfrm>
        </p:spPr>
        <p:txBody>
          <a:bodyPr>
            <a:normAutofit/>
          </a:bodyPr>
          <a:lstStyle>
            <a:lvl1pPr>
              <a:defRPr sz="100"/>
            </a:lvl1pPr>
          </a:lstStyle>
          <a:p>
            <a:r>
              <a:rPr lang="ko-KR" altLang="en-US" dirty="0"/>
              <a:t>제목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D013E905-8F90-7AA7-91FB-0D182EEA4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3AB71-73FB-45DE-9E92-B0728A4EA00A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CD0A1E0B-E63E-7AAD-BA4C-DFA3A94BA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185" y="6538912"/>
            <a:ext cx="657225" cy="182562"/>
          </a:xfrm>
        </p:spPr>
        <p:txBody>
          <a:bodyPr/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6DCB6654-AE48-61E2-D8F6-50201CA3965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58550" y="6663530"/>
            <a:ext cx="780882" cy="182563"/>
          </a:xfrm>
          <a:prstGeom prst="rect">
            <a:avLst/>
          </a:prstGeom>
        </p:spPr>
        <p:txBody>
          <a:bodyPr/>
          <a:lstStyle>
            <a:lvl1pPr>
              <a:defRPr sz="800" i="1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defRPr>
            </a:lvl1pPr>
          </a:lstStyle>
          <a:p>
            <a:r>
              <a:rPr lang="en-US" altLang="ko-KR" dirty="0"/>
              <a:t>p. </a:t>
            </a:r>
            <a:fld id="{38E82936-8823-4BD3-8F45-F141AB1F73F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20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EFB323-1C7B-516C-77E2-EEA166ABCEE2}"/>
              </a:ext>
            </a:extLst>
          </p:cNvPr>
          <p:cNvSpPr/>
          <p:nvPr userDrawn="1"/>
        </p:nvSpPr>
        <p:spPr>
          <a:xfrm>
            <a:off x="-1" y="1733642"/>
            <a:ext cx="1117598" cy="1038475"/>
          </a:xfrm>
          <a:prstGeom prst="rect">
            <a:avLst/>
          </a:prstGeom>
          <a:solidFill>
            <a:srgbClr val="212227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44590FB-39C0-1FC3-BBC7-7E00BF3EC99E}"/>
              </a:ext>
            </a:extLst>
          </p:cNvPr>
          <p:cNvGrpSpPr/>
          <p:nvPr userDrawn="1"/>
        </p:nvGrpSpPr>
        <p:grpSpPr>
          <a:xfrm>
            <a:off x="0" y="1244109"/>
            <a:ext cx="1117598" cy="489534"/>
            <a:chOff x="0" y="1244109"/>
            <a:chExt cx="1117598" cy="48953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D0A9D39-D6DD-7B96-1735-5C139EE6974E}"/>
                </a:ext>
              </a:extLst>
            </p:cNvPr>
            <p:cNvSpPr/>
            <p:nvPr/>
          </p:nvSpPr>
          <p:spPr>
            <a:xfrm>
              <a:off x="0" y="1244109"/>
              <a:ext cx="1117598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19AC7F5-9B60-76EF-E05B-7E1DEB537F83}"/>
                </a:ext>
              </a:extLst>
            </p:cNvPr>
            <p:cNvSpPr txBox="1"/>
            <p:nvPr/>
          </p:nvSpPr>
          <p:spPr>
            <a:xfrm>
              <a:off x="207741" y="1350377"/>
              <a:ext cx="702116" cy="276999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D4CFC5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클래스 소개</a:t>
              </a: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E0B017A5-7908-19EB-D80E-9A954F071C37}"/>
              </a:ext>
            </a:extLst>
          </p:cNvPr>
          <p:cNvCxnSpPr>
            <a:cxnSpLocks/>
          </p:cNvCxnSpPr>
          <p:nvPr/>
        </p:nvCxnSpPr>
        <p:spPr>
          <a:xfrm>
            <a:off x="0" y="2066731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D11BD3C-5CD4-2AAE-0C5E-B110D48BF528}"/>
              </a:ext>
            </a:extLst>
          </p:cNvPr>
          <p:cNvCxnSpPr>
            <a:cxnSpLocks/>
          </p:cNvCxnSpPr>
          <p:nvPr/>
        </p:nvCxnSpPr>
        <p:spPr>
          <a:xfrm>
            <a:off x="0" y="277211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E3ABE15-4B5E-6E62-E2BF-651D7F8DB743}"/>
              </a:ext>
            </a:extLst>
          </p:cNvPr>
          <p:cNvCxnSpPr>
            <a:cxnSpLocks/>
          </p:cNvCxnSpPr>
          <p:nvPr userDrawn="1"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7543511-7BEC-E01D-AAC4-785DC045FBC5}"/>
              </a:ext>
            </a:extLst>
          </p:cNvPr>
          <p:cNvCxnSpPr>
            <a:cxnSpLocks/>
          </p:cNvCxnSpPr>
          <p:nvPr/>
        </p:nvCxnSpPr>
        <p:spPr>
          <a:xfrm>
            <a:off x="0" y="2418269"/>
            <a:ext cx="1117598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DCB95C4-AC8B-03FA-1C4C-A7145157ED2A}"/>
              </a:ext>
            </a:extLst>
          </p:cNvPr>
          <p:cNvGrpSpPr/>
          <p:nvPr userDrawn="1"/>
        </p:nvGrpSpPr>
        <p:grpSpPr>
          <a:xfrm>
            <a:off x="0" y="3121777"/>
            <a:ext cx="1117598" cy="279743"/>
            <a:chOff x="-1" y="2962382"/>
            <a:chExt cx="1117598" cy="27974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3C4AF68-7C45-9C82-1917-7054DA459CF5}"/>
                </a:ext>
              </a:extLst>
            </p:cNvPr>
            <p:cNvSpPr txBox="1"/>
            <p:nvPr/>
          </p:nvSpPr>
          <p:spPr>
            <a:xfrm>
              <a:off x="282281" y="2962382"/>
              <a:ext cx="553036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아크패시브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E6656B02-2A0F-29A5-3E82-EDC567BABAFF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A651849-5E60-E2AB-3F13-08BA1DFAEB58}"/>
              </a:ext>
            </a:extLst>
          </p:cNvPr>
          <p:cNvGrpSpPr/>
          <p:nvPr userDrawn="1"/>
        </p:nvGrpSpPr>
        <p:grpSpPr>
          <a:xfrm>
            <a:off x="0" y="3661587"/>
            <a:ext cx="1117597" cy="279745"/>
            <a:chOff x="0" y="3369124"/>
            <a:chExt cx="1117597" cy="2797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9CF299F-195A-B412-48F8-7FFB1460221F}"/>
                </a:ext>
              </a:extLst>
            </p:cNvPr>
            <p:cNvSpPr txBox="1"/>
            <p:nvPr/>
          </p:nvSpPr>
          <p:spPr>
            <a:xfrm>
              <a:off x="117976" y="3369124"/>
              <a:ext cx="881653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스킬 </a:t>
              </a:r>
              <a:r>
                <a:rPr lang="en-US" altLang="ko-KR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/ </a:t>
              </a:r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트라이포드</a:t>
              </a:r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1A6CA145-BD9B-8B2D-F3B9-CEB48C6FDA3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7FCA2FE-C54C-8700-40B8-3DBCAB8B3501}"/>
              </a:ext>
            </a:extLst>
          </p:cNvPr>
          <p:cNvGrpSpPr/>
          <p:nvPr userDrawn="1"/>
        </p:nvGrpSpPr>
        <p:grpSpPr>
          <a:xfrm>
            <a:off x="0" y="4201398"/>
            <a:ext cx="1117597" cy="279743"/>
            <a:chOff x="0" y="3775869"/>
            <a:chExt cx="1117597" cy="279743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DFC068-DD31-8189-FEC1-0F1AE6B9E35A}"/>
                </a:ext>
              </a:extLst>
            </p:cNvPr>
            <p:cNvSpPr txBox="1"/>
            <p:nvPr/>
          </p:nvSpPr>
          <p:spPr>
            <a:xfrm>
              <a:off x="211749" y="3775869"/>
              <a:ext cx="694101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데이터 테이블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7827321D-CBB7-3AEA-0792-BE64C7478D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55612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2104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아크패시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6405563"/>
            <a:ext cx="5029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D1992-7345-402B-A89E-3E779264C278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642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스킬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18" y="6405563"/>
            <a:ext cx="41148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A3BA5-615F-4A39-AF2C-C123BF102A69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76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데이터 테이블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58" y="6423025"/>
            <a:ext cx="5537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C7381-41EC-4970-B691-0847875FD73A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446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29ADA-6A8F-2608-132B-6C6C0599B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6B9562-A853-1566-3728-3E4AB99F9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F059D7-33E8-62DE-252E-E8F0371B3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73F0-8AD7-4302-9BE0-06B0C2CFF343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8A8260-B602-96FC-A4DA-B04BE5E79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E6157D-FE49-6306-83A6-C74288E8D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606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C49F3-8F48-8145-2F58-09CD7E75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959B7C-15A9-AE52-8DD7-E84BC5103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8D9944-B542-D055-E3A6-7B6E7709D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4B68BC-DF63-08B5-79D8-89106E6A1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C4B6-3653-4E04-9A06-8AA1D1FE721C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A529E3-2784-7117-8AA3-7FAF3C63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DB5972-3C9B-BC95-5EE8-EAFB0ABD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650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4AF82-6ABF-FA7B-8E7D-64635285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FD7434-CA3C-6D06-CB49-B045793F6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50BF83-3F26-DDE7-758A-E764B6D845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5D0F40-7AB0-7A8B-6472-E6D4526C31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A6997C-46EE-1158-FBF5-B0B08AB2C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F08E1A-345A-4B9C-59D3-65C50E649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9584E-952B-4FB3-A7B9-6A5B0DFC87CF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1F412A-623D-A1FB-0F26-F0924A46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A5BE46-884B-CB27-9AE2-715B56CD5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191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BC254-BF1D-2C56-FD7E-9B2A1609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660C29-B66D-9FD4-5022-552AF8216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603-EE74-4DBF-AA23-B56463F47103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2533AF-A4A3-54BC-AD2E-CFEB2607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6911D-237A-F690-314E-38343EE7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754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33C231-9429-341F-2BC1-BB61085B2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125B0-7764-6207-C274-BF1279DB8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74F758-7DE8-C4CE-D35B-3B6469C79B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A125AF-5A01-43C1-9661-72D1A5A29E03}" type="datetime1">
              <a:rPr lang="ko-KR" altLang="en-US" smtClean="0"/>
              <a:t>2025-01-21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786711-A0D0-A1CB-8FE4-09CA0D0A6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B0472DA-E407-A54E-F53B-5C0103A16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5389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E82936-8823-4BD3-8F45-F141AB1F7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846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jp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jpg"/><Relationship Id="rId5" Type="http://schemas.openxmlformats.org/officeDocument/2006/relationships/image" Target="../media/image6.png"/><Relationship Id="rId10" Type="http://schemas.microsoft.com/office/2007/relationships/hdphoto" Target="../media/hdphoto2.wdp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12" Type="http://schemas.openxmlformats.org/officeDocument/2006/relationships/image" Target="../media/image2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11" Type="http://schemas.openxmlformats.org/officeDocument/2006/relationships/image" Target="../media/image19.jpeg"/><Relationship Id="rId5" Type="http://schemas.openxmlformats.org/officeDocument/2006/relationships/image" Target="../media/image15.png"/><Relationship Id="rId10" Type="http://schemas.openxmlformats.org/officeDocument/2006/relationships/image" Target="../media/image18.jpeg"/><Relationship Id="rId4" Type="http://schemas.openxmlformats.org/officeDocument/2006/relationships/image" Target="../media/image14.png"/><Relationship Id="rId9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5.png"/><Relationship Id="rId7" Type="http://schemas.openxmlformats.org/officeDocument/2006/relationships/image" Target="../media/image17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16.png"/><Relationship Id="rId10" Type="http://schemas.openxmlformats.org/officeDocument/2006/relationships/image" Target="../media/image20.jpeg"/><Relationship Id="rId4" Type="http://schemas.microsoft.com/office/2007/relationships/hdphoto" Target="../media/hdphoto3.wdp"/><Relationship Id="rId9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인간의 얼굴, 패션 액세서리, 의류, CG 아트워크이(가) 표시된 사진&#10;&#10;자동 생성된 설명">
            <a:extLst>
              <a:ext uri="{FF2B5EF4-FFF2-40B4-BE49-F238E27FC236}">
                <a16:creationId xmlns:a16="http://schemas.microsoft.com/office/drawing/2014/main" id="{49D9BC89-DD77-ECC9-5678-1EC8573C6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0C8C3EE7-684C-48B5-E263-099333A703CA}"/>
              </a:ext>
            </a:extLst>
          </p:cNvPr>
          <p:cNvGrpSpPr/>
          <p:nvPr/>
        </p:nvGrpSpPr>
        <p:grpSpPr>
          <a:xfrm>
            <a:off x="1450975" y="1109240"/>
            <a:ext cx="4762842" cy="1423138"/>
            <a:chOff x="706526" y="1409884"/>
            <a:chExt cx="4762842" cy="142313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43E810-1BAD-80D6-BF8F-050077215455}"/>
                </a:ext>
              </a:extLst>
            </p:cNvPr>
            <p:cNvSpPr txBox="1"/>
            <p:nvPr/>
          </p:nvSpPr>
          <p:spPr>
            <a:xfrm>
              <a:off x="2346398" y="1409884"/>
              <a:ext cx="14830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별의</a:t>
              </a:r>
              <a:r>
                <a:rPr lang="en-US" altLang="ko-KR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 </a:t>
              </a:r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현자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CFC083-C715-6D28-3BBB-45F0A6C1E3E4}"/>
                </a:ext>
              </a:extLst>
            </p:cNvPr>
            <p:cNvSpPr txBox="1"/>
            <p:nvPr/>
          </p:nvSpPr>
          <p:spPr>
            <a:xfrm>
              <a:off x="706526" y="1817359"/>
              <a:ext cx="4762842" cy="101566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6000" i="1" dirty="0">
                  <a:gradFill flip="none" rotWithShape="1">
                    <a:gsLst>
                      <a:gs pos="100000">
                        <a:srgbClr val="FAF9E6"/>
                      </a:gs>
                      <a:gs pos="75000">
                        <a:srgbClr val="F6F4D2"/>
                      </a:gs>
                      <a:gs pos="16000">
                        <a:srgbClr val="EDEAA9"/>
                      </a:gs>
                      <a:gs pos="0">
                        <a:srgbClr val="E5E083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glow rad="127000">
                      <a:schemeClr val="tx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아스트로맨서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1982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7F18A6-D42C-0B94-6549-F582C6B61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구름, 하늘, 페인팅, 물이(가) 표시된 사진&#10;&#10;자동 생성된 설명">
            <a:extLst>
              <a:ext uri="{FF2B5EF4-FFF2-40B4-BE49-F238E27FC236}">
                <a16:creationId xmlns:a16="http://schemas.microsoft.com/office/drawing/2014/main" id="{20CA33BE-0711-65A7-928A-91930FF80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5264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FCDE8CCF-3E6A-7E45-BB99-5FA25733E4A6}"/>
              </a:ext>
            </a:extLst>
          </p:cNvPr>
          <p:cNvGrpSpPr/>
          <p:nvPr/>
        </p:nvGrpSpPr>
        <p:grpSpPr>
          <a:xfrm>
            <a:off x="0" y="4641449"/>
            <a:ext cx="12192000" cy="2216552"/>
            <a:chOff x="0" y="4641449"/>
            <a:chExt cx="12192000" cy="2216552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6F09D23-AF2E-1BB4-5140-95849EE7687D}"/>
                </a:ext>
              </a:extLst>
            </p:cNvPr>
            <p:cNvSpPr/>
            <p:nvPr/>
          </p:nvSpPr>
          <p:spPr>
            <a:xfrm>
              <a:off x="0" y="4641449"/>
              <a:ext cx="12192000" cy="2216552"/>
            </a:xfrm>
            <a:prstGeom prst="rect">
              <a:avLst/>
            </a:prstGeom>
            <a:solidFill>
              <a:srgbClr val="21222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846E7992-A81C-CE8A-337E-E9CCD894085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41449"/>
              <a:ext cx="12192000" cy="0"/>
            </a:xfrm>
            <a:prstGeom prst="line">
              <a:avLst/>
            </a:prstGeom>
            <a:ln w="38100">
              <a:solidFill>
                <a:srgbClr val="B4947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0301FA5-CF04-4BCE-E4E9-9509A7E611B3}"/>
              </a:ext>
            </a:extLst>
          </p:cNvPr>
          <p:cNvGrpSpPr/>
          <p:nvPr/>
        </p:nvGrpSpPr>
        <p:grpSpPr>
          <a:xfrm>
            <a:off x="1410277" y="5094514"/>
            <a:ext cx="9371446" cy="1310423"/>
            <a:chOff x="1209696" y="5094514"/>
            <a:chExt cx="9371446" cy="1310423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CC00D45-95E7-7FD3-B4F6-B9939D095407}"/>
                </a:ext>
              </a:extLst>
            </p:cNvPr>
            <p:cNvGrpSpPr/>
            <p:nvPr/>
          </p:nvGrpSpPr>
          <p:grpSpPr>
            <a:xfrm>
              <a:off x="1209696" y="5094514"/>
              <a:ext cx="1396834" cy="1310423"/>
              <a:chOff x="3586642" y="1352291"/>
              <a:chExt cx="1396834" cy="1310423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9E1801C-4516-2DD6-756A-84E4347DD09B}"/>
                  </a:ext>
                </a:extLst>
              </p:cNvPr>
              <p:cNvSpPr txBox="1"/>
              <p:nvPr/>
            </p:nvSpPr>
            <p:spPr>
              <a:xfrm>
                <a:off x="3586642" y="1352291"/>
                <a:ext cx="1136530" cy="419154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1.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클래스 소개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3029FDC-A1F6-BDC5-2AEE-17DBAD3102E0}"/>
                  </a:ext>
                </a:extLst>
              </p:cNvPr>
              <p:cNvSpPr txBox="1"/>
              <p:nvPr/>
            </p:nvSpPr>
            <p:spPr>
              <a:xfrm>
                <a:off x="3586642" y="1771380"/>
                <a:ext cx="1396834" cy="891334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기획 의도 및 컨셉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소개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아이덴티티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993A544C-BB21-D858-AC5A-DC59DD85D6CC}"/>
                </a:ext>
              </a:extLst>
            </p:cNvPr>
            <p:cNvGrpSpPr/>
            <p:nvPr/>
          </p:nvGrpSpPr>
          <p:grpSpPr>
            <a:xfrm>
              <a:off x="3861435" y="5094514"/>
              <a:ext cx="1112484" cy="1033424"/>
              <a:chOff x="3586642" y="3449749"/>
              <a:chExt cx="1112484" cy="1033424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16E1451-B7CB-0688-2818-072541131E05}"/>
                  </a:ext>
                </a:extLst>
              </p:cNvPr>
              <p:cNvSpPr txBox="1"/>
              <p:nvPr/>
            </p:nvSpPr>
            <p:spPr>
              <a:xfrm>
                <a:off x="3586642" y="3449749"/>
                <a:ext cx="1112484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2.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아크패시브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131DB2E-36B1-2A8F-F724-FBC5F88A01C9}"/>
                  </a:ext>
                </a:extLst>
              </p:cNvPr>
              <p:cNvSpPr txBox="1"/>
              <p:nvPr/>
            </p:nvSpPr>
            <p:spPr>
              <a:xfrm>
                <a:off x="3586642" y="3868838"/>
                <a:ext cx="754030" cy="614335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깨달음</a:t>
                </a: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도약</a:t>
                </a: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3104798-027B-357A-D8D8-19361CEE68BB}"/>
                </a:ext>
              </a:extLst>
            </p:cNvPr>
            <p:cNvGrpSpPr/>
            <p:nvPr/>
          </p:nvGrpSpPr>
          <p:grpSpPr>
            <a:xfrm>
              <a:off x="6228824" y="5094514"/>
              <a:ext cx="1749288" cy="1310423"/>
              <a:chOff x="6933319" y="1352291"/>
              <a:chExt cx="1749288" cy="1310423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58DB6BB-2348-55A0-7562-7B9565C0E44E}"/>
                  </a:ext>
                </a:extLst>
              </p:cNvPr>
              <p:cNvSpPr txBox="1"/>
              <p:nvPr/>
            </p:nvSpPr>
            <p:spPr>
              <a:xfrm>
                <a:off x="6933319" y="1352291"/>
                <a:ext cx="1749288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3.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스킬 및 트라이포드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25704C9-F88C-FEC5-684B-F16ED87B5D8A}"/>
                  </a:ext>
                </a:extLst>
              </p:cNvPr>
              <p:cNvSpPr txBox="1"/>
              <p:nvPr/>
            </p:nvSpPr>
            <p:spPr>
              <a:xfrm>
                <a:off x="6933319" y="1771380"/>
                <a:ext cx="1340729" cy="891334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각성기</a:t>
                </a:r>
                <a:r>
                  <a:rPr lang="en-US" altLang="ko-KR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/</a:t>
                </a: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초각성기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 스킬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일반 스킬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0F43AF29-D004-B10E-54A8-B46102447D2A}"/>
                </a:ext>
              </a:extLst>
            </p:cNvPr>
            <p:cNvGrpSpPr/>
            <p:nvPr/>
          </p:nvGrpSpPr>
          <p:grpSpPr>
            <a:xfrm>
              <a:off x="9233016" y="5094514"/>
              <a:ext cx="1348126" cy="756425"/>
              <a:chOff x="6857370" y="3449749"/>
              <a:chExt cx="1348126" cy="756425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252C315-72D6-8050-7EFA-D760B6B105A4}"/>
                  </a:ext>
                </a:extLst>
              </p:cNvPr>
              <p:cNvSpPr txBox="1"/>
              <p:nvPr/>
            </p:nvSpPr>
            <p:spPr>
              <a:xfrm>
                <a:off x="6857370" y="3449749"/>
                <a:ext cx="1348126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 테이블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D34D739-0BCC-E69F-C53D-C665EE0D6046}"/>
                  </a:ext>
                </a:extLst>
              </p:cNvPr>
              <p:cNvSpPr txBox="1"/>
              <p:nvPr/>
            </p:nvSpPr>
            <p:spPr>
              <a:xfrm>
                <a:off x="6857370" y="3868838"/>
                <a:ext cx="754030" cy="337336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데이터</a:t>
                </a:r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6444B24-8ED9-2A62-C9E7-0A398416EA4E}"/>
              </a:ext>
            </a:extLst>
          </p:cNvPr>
          <p:cNvSpPr txBox="1"/>
          <p:nvPr/>
        </p:nvSpPr>
        <p:spPr>
          <a:xfrm>
            <a:off x="9986126" y="4225268"/>
            <a:ext cx="2005357" cy="29655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[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아스트로맨서의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출신 대륙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볼다이크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346226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3EC56-A0E6-8084-DBD9-8E5CA8F12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C79DC37-8C90-852F-C84C-8D33DC04DD34}"/>
              </a:ext>
            </a:extLst>
          </p:cNvPr>
          <p:cNvSpPr/>
          <p:nvPr/>
        </p:nvSpPr>
        <p:spPr>
          <a:xfrm>
            <a:off x="1448933" y="1438211"/>
            <a:ext cx="4420149" cy="582427"/>
          </a:xfrm>
          <a:prstGeom prst="rect">
            <a:avLst/>
          </a:prstGeom>
          <a:solidFill>
            <a:srgbClr val="14181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2518E12-F250-49DE-60D6-36F5FB2BC1A0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F7076F53-CA8E-18B6-E31E-2E7999680CC8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02E8838-E3CB-32A8-8443-20EB19A5A103}"/>
                </a:ext>
              </a:extLst>
            </p:cNvPr>
            <p:cNvSpPr txBox="1"/>
            <p:nvPr/>
          </p:nvSpPr>
          <p:spPr>
            <a:xfrm>
              <a:off x="1637797" y="708257"/>
              <a:ext cx="1225020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기획 의도 및 컨셉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CA32D0F-E0F1-D06A-F53E-544EB8ECAAFE}"/>
              </a:ext>
            </a:extLst>
          </p:cNvPr>
          <p:cNvSpPr txBox="1"/>
          <p:nvPr/>
        </p:nvSpPr>
        <p:spPr>
          <a:xfrm>
            <a:off x="1450974" y="727199"/>
            <a:ext cx="2975173" cy="261610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‘</a:t>
            </a:r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별의 현자</a:t>
            </a:r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’ : </a:t>
            </a:r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우주의 진리를 파고드는 연금술의 전문가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B0082B25-2CFF-DF8C-8182-C268C6779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742950" indent="-742950">
              <a:buAutoNum type="arabicPeriod"/>
            </a:pPr>
            <a:r>
              <a:rPr lang="ko-KR" altLang="en-US" dirty="0"/>
              <a:t>클래스 소개 </a:t>
            </a:r>
            <a:r>
              <a:rPr lang="en-US" altLang="ko-KR" dirty="0"/>
              <a:t>-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17F2CD-A46E-A73D-2761-FFCB5A48EF91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0790A6-1EFE-82B6-F1B7-428216C2C940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FFC0A508-869E-F901-5217-9D16F872A071}"/>
              </a:ext>
            </a:extLst>
          </p:cNvPr>
          <p:cNvCxnSpPr>
            <a:cxnSpLocks/>
          </p:cNvCxnSpPr>
          <p:nvPr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D17D8B9-54D9-326B-7ED2-4B4A8B02904C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1061" name="그룹 1060">
            <a:extLst>
              <a:ext uri="{FF2B5EF4-FFF2-40B4-BE49-F238E27FC236}">
                <a16:creationId xmlns:a16="http://schemas.microsoft.com/office/drawing/2014/main" id="{536C140F-2B33-CC7B-37F0-E67D400143B0}"/>
              </a:ext>
            </a:extLst>
          </p:cNvPr>
          <p:cNvGrpSpPr/>
          <p:nvPr/>
        </p:nvGrpSpPr>
        <p:grpSpPr>
          <a:xfrm>
            <a:off x="1460890" y="1179743"/>
            <a:ext cx="4286667" cy="5385584"/>
            <a:chOff x="1460890" y="1179743"/>
            <a:chExt cx="4286667" cy="5385584"/>
          </a:xfrm>
        </p:grpSpPr>
        <p:grpSp>
          <p:nvGrpSpPr>
            <p:cNvPr id="1035" name="그룹 1034">
              <a:extLst>
                <a:ext uri="{FF2B5EF4-FFF2-40B4-BE49-F238E27FC236}">
                  <a16:creationId xmlns:a16="http://schemas.microsoft.com/office/drawing/2014/main" id="{4FFCF204-B2E9-0E95-328E-6013DA8FD7AF}"/>
                </a:ext>
              </a:extLst>
            </p:cNvPr>
            <p:cNvGrpSpPr/>
            <p:nvPr/>
          </p:nvGrpSpPr>
          <p:grpSpPr>
            <a:xfrm>
              <a:off x="1570458" y="2184408"/>
              <a:ext cx="4177099" cy="4380919"/>
              <a:chOff x="1555745" y="2178170"/>
              <a:chExt cx="4177099" cy="4380919"/>
            </a:xfrm>
          </p:grpSpPr>
          <p:grpSp>
            <p:nvGrpSpPr>
              <p:cNvPr id="1036" name="그룹 1035">
                <a:extLst>
                  <a:ext uri="{FF2B5EF4-FFF2-40B4-BE49-F238E27FC236}">
                    <a16:creationId xmlns:a16="http://schemas.microsoft.com/office/drawing/2014/main" id="{A6E59BD3-17FD-36F3-87EA-C187555BC037}"/>
                  </a:ext>
                </a:extLst>
              </p:cNvPr>
              <p:cNvGrpSpPr/>
              <p:nvPr/>
            </p:nvGrpSpPr>
            <p:grpSpPr>
              <a:xfrm>
                <a:off x="1733351" y="2851653"/>
                <a:ext cx="3379235" cy="1538251"/>
                <a:chOff x="1460890" y="2522814"/>
                <a:chExt cx="3379235" cy="1538251"/>
              </a:xfrm>
            </p:grpSpPr>
            <p:grpSp>
              <p:nvGrpSpPr>
                <p:cNvPr id="1047" name="그룹 1046">
                  <a:extLst>
                    <a:ext uri="{FF2B5EF4-FFF2-40B4-BE49-F238E27FC236}">
                      <a16:creationId xmlns:a16="http://schemas.microsoft.com/office/drawing/2014/main" id="{390B05BC-FF92-019F-1564-1D8AD411B189}"/>
                    </a:ext>
                  </a:extLst>
                </p:cNvPr>
                <p:cNvGrpSpPr/>
                <p:nvPr/>
              </p:nvGrpSpPr>
              <p:grpSpPr>
                <a:xfrm>
                  <a:off x="3548079" y="2522814"/>
                  <a:ext cx="1292046" cy="1538251"/>
                  <a:chOff x="3298948" y="2152901"/>
                  <a:chExt cx="1292046" cy="1538251"/>
                </a:xfrm>
              </p:grpSpPr>
              <p:sp>
                <p:nvSpPr>
                  <p:cNvPr id="1052" name="TextBox 1051">
                    <a:extLst>
                      <a:ext uri="{FF2B5EF4-FFF2-40B4-BE49-F238E27FC236}">
                        <a16:creationId xmlns:a16="http://schemas.microsoft.com/office/drawing/2014/main" id="{625EEEA8-FC68-FEDA-94C3-F584E49F75F2}"/>
                      </a:ext>
                    </a:extLst>
                  </p:cNvPr>
                  <p:cNvSpPr txBox="1"/>
                  <p:nvPr/>
                </p:nvSpPr>
                <p:spPr>
                  <a:xfrm>
                    <a:off x="3697282" y="3475708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혼천의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53" name="Picture 2">
                    <a:extLst>
                      <a:ext uri="{FF2B5EF4-FFF2-40B4-BE49-F238E27FC236}">
                        <a16:creationId xmlns:a16="http://schemas.microsoft.com/office/drawing/2014/main" id="{2E4342BD-F4DF-7A7A-7DFC-0D9CB628267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2782" t="4994" r="9629" b="5992"/>
                  <a:stretch/>
                </p:blipFill>
                <p:spPr bwMode="auto">
                  <a:xfrm>
                    <a:off x="3298948" y="2152901"/>
                    <a:ext cx="1292046" cy="1329867"/>
                  </a:xfrm>
                  <a:prstGeom prst="rect">
                    <a:avLst/>
                  </a:prstGeom>
                  <a:noFill/>
                  <a:ln w="3175">
                    <a:solidFill>
                      <a:srgbClr val="D4CFC5"/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48" name="그룹 1047">
                  <a:extLst>
                    <a:ext uri="{FF2B5EF4-FFF2-40B4-BE49-F238E27FC236}">
                      <a16:creationId xmlns:a16="http://schemas.microsoft.com/office/drawing/2014/main" id="{7A0A3DD7-117A-0EE0-43D1-FD1B14A39F05}"/>
                    </a:ext>
                  </a:extLst>
                </p:cNvPr>
                <p:cNvGrpSpPr/>
                <p:nvPr/>
              </p:nvGrpSpPr>
              <p:grpSpPr>
                <a:xfrm>
                  <a:off x="1460890" y="2523547"/>
                  <a:ext cx="1331203" cy="1537518"/>
                  <a:chOff x="1396375" y="2153634"/>
                  <a:chExt cx="1331203" cy="1537518"/>
                </a:xfrm>
              </p:grpSpPr>
              <p:sp>
                <p:nvSpPr>
                  <p:cNvPr id="1050" name="TextBox 1049">
                    <a:extLst>
                      <a:ext uri="{FF2B5EF4-FFF2-40B4-BE49-F238E27FC236}">
                        <a16:creationId xmlns:a16="http://schemas.microsoft.com/office/drawing/2014/main" id="{CC2C8A6A-2A00-52DF-A736-5389ABCFF63F}"/>
                      </a:ext>
                    </a:extLst>
                  </p:cNvPr>
                  <p:cNvSpPr txBox="1"/>
                  <p:nvPr/>
                </p:nvSpPr>
                <p:spPr>
                  <a:xfrm>
                    <a:off x="1812684" y="3475708"/>
                    <a:ext cx="498584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나침반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51" name="그림 1050" descr="시계, 금속, 황동, 손목시계이(가) 표시된 사진&#10;&#10;자동 생성된 설명">
                    <a:extLst>
                      <a:ext uri="{FF2B5EF4-FFF2-40B4-BE49-F238E27FC236}">
                        <a16:creationId xmlns:a16="http://schemas.microsoft.com/office/drawing/2014/main" id="{8112C334-AC92-F83E-FAFE-71E94799AE4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96375" y="2153634"/>
                    <a:ext cx="1331203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</p:grpSp>
            <p:sp>
              <p:nvSpPr>
                <p:cNvPr id="1049" name="화살표: 왼쪽/오른쪽 1048">
                  <a:extLst>
                    <a:ext uri="{FF2B5EF4-FFF2-40B4-BE49-F238E27FC236}">
                      <a16:creationId xmlns:a16="http://schemas.microsoft.com/office/drawing/2014/main" id="{1BDE5982-48B7-5432-53BA-7F8BC88E7F22}"/>
                    </a:ext>
                  </a:extLst>
                </p:cNvPr>
                <p:cNvSpPr/>
                <p:nvPr/>
              </p:nvSpPr>
              <p:spPr>
                <a:xfrm>
                  <a:off x="2963252" y="3120623"/>
                  <a:ext cx="413669" cy="134249"/>
                </a:xfrm>
                <a:prstGeom prst="leftRightArrow">
                  <a:avLst>
                    <a:gd name="adj1" fmla="val 34595"/>
                    <a:gd name="adj2" fmla="val 58803"/>
                  </a:avLst>
                </a:prstGeom>
                <a:solidFill>
                  <a:srgbClr val="605550"/>
                </a:solidFill>
                <a:ln w="3175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37" name="TextBox 1036">
                <a:extLst>
                  <a:ext uri="{FF2B5EF4-FFF2-40B4-BE49-F238E27FC236}">
                    <a16:creationId xmlns:a16="http://schemas.microsoft.com/office/drawing/2014/main" id="{EA10B40F-CBAC-B70D-89B5-A9153FBDEDA8}"/>
                  </a:ext>
                </a:extLst>
              </p:cNvPr>
              <p:cNvSpPr txBox="1"/>
              <p:nvPr/>
            </p:nvSpPr>
            <p:spPr>
              <a:xfrm>
                <a:off x="1555745" y="4490131"/>
                <a:ext cx="894476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(2)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길이 변형 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: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사슬</a:t>
                </a:r>
                <a:endParaRPr lang="en-US" altLang="ko-KR" sz="9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38" name="TextBox 1037">
                <a:extLst>
                  <a:ext uri="{FF2B5EF4-FFF2-40B4-BE49-F238E27FC236}">
                    <a16:creationId xmlns:a16="http://schemas.microsoft.com/office/drawing/2014/main" id="{8A7BBACF-0D56-5829-45AF-F774E0A24642}"/>
                  </a:ext>
                </a:extLst>
              </p:cNvPr>
              <p:cNvSpPr txBox="1"/>
              <p:nvPr/>
            </p:nvSpPr>
            <p:spPr>
              <a:xfrm>
                <a:off x="1733351" y="4721426"/>
                <a:ext cx="1909177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태블릿에 달린 사슬의 길이가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  <p:sp>
            <p:nvSpPr>
              <p:cNvPr id="1039" name="TextBox 1038">
                <a:extLst>
                  <a:ext uri="{FF2B5EF4-FFF2-40B4-BE49-F238E27FC236}">
                    <a16:creationId xmlns:a16="http://schemas.microsoft.com/office/drawing/2014/main" id="{98361F4F-C6CA-CBE7-9572-9700A347DCD3}"/>
                  </a:ext>
                </a:extLst>
              </p:cNvPr>
              <p:cNvSpPr txBox="1"/>
              <p:nvPr/>
            </p:nvSpPr>
            <p:spPr>
              <a:xfrm>
                <a:off x="1565661" y="2178170"/>
                <a:ext cx="589905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(1)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형태 변형</a:t>
                </a:r>
                <a:endParaRPr lang="en-US" altLang="ko-KR" sz="9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40" name="TextBox 1039">
                <a:extLst>
                  <a:ext uri="{FF2B5EF4-FFF2-40B4-BE49-F238E27FC236}">
                    <a16:creationId xmlns:a16="http://schemas.microsoft.com/office/drawing/2014/main" id="{DB7F8ABA-9C64-F05F-C34A-5FEBDA7461E1}"/>
                  </a:ext>
                </a:extLst>
              </p:cNvPr>
              <p:cNvSpPr txBox="1"/>
              <p:nvPr/>
            </p:nvSpPr>
            <p:spPr>
              <a:xfrm>
                <a:off x="1733351" y="2407925"/>
                <a:ext cx="3999493" cy="3693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나침반의 외곽 부분이 여러 겹의 고리로 분리된 후 회전하며 혼천의 모양으로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 marL="171450" indent="-171450"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혼천의의 고리 부분이 제자리로 돌아간 후 멈추며 나침반의 모양으로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  <p:grpSp>
            <p:nvGrpSpPr>
              <p:cNvPr id="1041" name="그룹 1040">
                <a:extLst>
                  <a:ext uri="{FF2B5EF4-FFF2-40B4-BE49-F238E27FC236}">
                    <a16:creationId xmlns:a16="http://schemas.microsoft.com/office/drawing/2014/main" id="{F0AA9ACD-C6D3-4EAF-E6BE-E1DF29906768}"/>
                  </a:ext>
                </a:extLst>
              </p:cNvPr>
              <p:cNvGrpSpPr/>
              <p:nvPr/>
            </p:nvGrpSpPr>
            <p:grpSpPr>
              <a:xfrm>
                <a:off x="1733351" y="4986548"/>
                <a:ext cx="3379236" cy="1572541"/>
                <a:chOff x="1565661" y="4986548"/>
                <a:chExt cx="3379236" cy="1572541"/>
              </a:xfrm>
            </p:grpSpPr>
            <p:grpSp>
              <p:nvGrpSpPr>
                <p:cNvPr id="1042" name="그룹 1041">
                  <a:extLst>
                    <a:ext uri="{FF2B5EF4-FFF2-40B4-BE49-F238E27FC236}">
                      <a16:creationId xmlns:a16="http://schemas.microsoft.com/office/drawing/2014/main" id="{5FB405E4-2E30-A915-BE8D-A8D3E42D43B4}"/>
                    </a:ext>
                  </a:extLst>
                </p:cNvPr>
                <p:cNvGrpSpPr/>
                <p:nvPr/>
              </p:nvGrpSpPr>
              <p:grpSpPr>
                <a:xfrm>
                  <a:off x="1565661" y="4986548"/>
                  <a:ext cx="3379236" cy="1357200"/>
                  <a:chOff x="1460890" y="4747005"/>
                  <a:chExt cx="3379236" cy="1357200"/>
                </a:xfrm>
              </p:grpSpPr>
              <p:pic>
                <p:nvPicPr>
                  <p:cNvPr id="1044" name="그림 1043">
                    <a:extLst>
                      <a:ext uri="{FF2B5EF4-FFF2-40B4-BE49-F238E27FC236}">
                        <a16:creationId xmlns:a16="http://schemas.microsoft.com/office/drawing/2014/main" id="{26B23099-7479-F81E-350C-A42E382B772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rcRect/>
                  <a:stretch/>
                </p:blipFill>
                <p:spPr>
                  <a:xfrm>
                    <a:off x="1460890" y="4747109"/>
                    <a:ext cx="1331203" cy="1356993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pic>
                <p:nvPicPr>
                  <p:cNvPr id="1045" name="그림 1044">
                    <a:extLst>
                      <a:ext uri="{FF2B5EF4-FFF2-40B4-BE49-F238E27FC236}">
                        <a16:creationId xmlns:a16="http://schemas.microsoft.com/office/drawing/2014/main" id="{9F1765CB-3E62-FEEC-E1C2-DE6AB635C31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rcRect r="7275"/>
                  <a:stretch/>
                </p:blipFill>
                <p:spPr>
                  <a:xfrm>
                    <a:off x="3548080" y="4747005"/>
                    <a:ext cx="1292046" cy="13572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046" name="화살표: 오른쪽 1045">
                    <a:extLst>
                      <a:ext uri="{FF2B5EF4-FFF2-40B4-BE49-F238E27FC236}">
                        <a16:creationId xmlns:a16="http://schemas.microsoft.com/office/drawing/2014/main" id="{CFD87161-BFD6-3CE3-7E0C-6A1A7FC66BFD}"/>
                      </a:ext>
                    </a:extLst>
                  </p:cNvPr>
                  <p:cNvSpPr/>
                  <p:nvPr/>
                </p:nvSpPr>
                <p:spPr>
                  <a:xfrm>
                    <a:off x="2963252" y="5358481"/>
                    <a:ext cx="413669" cy="134249"/>
                  </a:xfrm>
                  <a:prstGeom prst="rightArrow">
                    <a:avLst/>
                  </a:prstGeom>
                  <a:solidFill>
                    <a:srgbClr val="605550"/>
                  </a:solidFill>
                  <a:ln w="3175">
                    <a:solidFill>
                      <a:srgbClr val="D4CFC5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043" name="TextBox 1042">
                  <a:extLst>
                    <a:ext uri="{FF2B5EF4-FFF2-40B4-BE49-F238E27FC236}">
                      <a16:creationId xmlns:a16="http://schemas.microsoft.com/office/drawing/2014/main" id="{036EAF0F-BFF2-7BFC-EE68-CE0A4817E7BC}"/>
                    </a:ext>
                  </a:extLst>
                </p:cNvPr>
                <p:cNvSpPr txBox="1"/>
                <p:nvPr/>
              </p:nvSpPr>
              <p:spPr>
                <a:xfrm>
                  <a:off x="2278224" y="6343645"/>
                  <a:ext cx="1954111" cy="215444"/>
                </a:xfrm>
                <a:prstGeom prst="rect">
                  <a:avLst/>
                </a:prstGeom>
                <a:noFill/>
              </p:spPr>
              <p:txBody>
                <a:bodyPr wrap="none" lIns="54000" rIns="54000" rtlCol="0">
                  <a:spAutoFit/>
                </a:bodyPr>
                <a:lstStyle/>
                <a:p>
                  <a:pPr algn="ctr"/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[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예시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: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리그 오브 레전드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/ </a:t>
                  </a:r>
                  <a:r>
                    <a:rPr lang="ko-KR" altLang="en-US" sz="800" dirty="0" err="1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사일러스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/ E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스킬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]</a:t>
                  </a:r>
                </a:p>
              </p:txBody>
            </p:sp>
          </p:grpSp>
        </p:grpSp>
        <p:grpSp>
          <p:nvGrpSpPr>
            <p:cNvPr id="1060" name="그룹 1059">
              <a:extLst>
                <a:ext uri="{FF2B5EF4-FFF2-40B4-BE49-F238E27FC236}">
                  <a16:creationId xmlns:a16="http://schemas.microsoft.com/office/drawing/2014/main" id="{DE7ABD9B-9B9C-E81F-50E7-D9DC18F20111}"/>
                </a:ext>
              </a:extLst>
            </p:cNvPr>
            <p:cNvGrpSpPr/>
            <p:nvPr/>
          </p:nvGrpSpPr>
          <p:grpSpPr>
            <a:xfrm>
              <a:off x="1460890" y="1179743"/>
              <a:ext cx="4096874" cy="728224"/>
              <a:chOff x="1460890" y="1179743"/>
              <a:chExt cx="4096874" cy="728224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E620B7F-8EBE-3A67-B830-AFD7CB61C7F1}"/>
                  </a:ext>
                </a:extLst>
              </p:cNvPr>
              <p:cNvSpPr txBox="1"/>
              <p:nvPr/>
            </p:nvSpPr>
            <p:spPr>
              <a:xfrm>
                <a:off x="1760250" y="1538635"/>
                <a:ext cx="3797514" cy="3693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변형이 가능한 무기를 사용하여 연금술의 전문가라는 느낌을 강조하였습니다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 algn="ctr"/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* NPC </a:t>
                </a:r>
                <a:r>
                  <a:rPr lang="ko-KR" altLang="en-US" sz="800" dirty="0" err="1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마리우의</a:t>
                </a:r>
                <a:r>
                  <a:rPr lang="ko-KR" altLang="en-US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무기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‘</a:t>
                </a:r>
                <a:r>
                  <a:rPr lang="ko-KR" altLang="en-US" sz="800" dirty="0" err="1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썬더스톰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’</a:t>
                </a:r>
                <a:r>
                  <a:rPr lang="ko-KR" altLang="en-US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과 같이 필요한 부분만 남긴 </a:t>
                </a:r>
                <a:r>
                  <a:rPr lang="ko-KR" altLang="en-US" sz="800" dirty="0" err="1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호문쿨루스입니다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</a:t>
                </a:r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FF7A8059-6542-6233-5BF0-03BF1F51519D}"/>
                  </a:ext>
                </a:extLst>
              </p:cNvPr>
              <p:cNvGrpSpPr/>
              <p:nvPr/>
            </p:nvGrpSpPr>
            <p:grpSpPr>
              <a:xfrm>
                <a:off x="1460890" y="1179743"/>
                <a:ext cx="1918381" cy="252890"/>
                <a:chOff x="1460890" y="1840379"/>
                <a:chExt cx="1918381" cy="25289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40EBA24B-BE61-A729-CC1D-9A99F3D08EBC}"/>
                    </a:ext>
                  </a:extLst>
                </p:cNvPr>
                <p:cNvSpPr txBox="1"/>
                <p:nvPr/>
              </p:nvSpPr>
              <p:spPr>
                <a:xfrm>
                  <a:off x="2078567" y="1840379"/>
                  <a:ext cx="1300704" cy="246221"/>
                </a:xfrm>
                <a:prstGeom prst="rect">
                  <a:avLst/>
                </a:prstGeom>
                <a:noFill/>
              </p:spPr>
              <p:txBody>
                <a:bodyPr wrap="none" lIns="144000" rIns="144000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무기 </a:t>
                  </a:r>
                  <a:r>
                    <a:rPr lang="en-US" altLang="ko-KR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‘</a:t>
                  </a:r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태블릿</a:t>
                  </a:r>
                  <a:r>
                    <a:rPr lang="en-US" altLang="ko-KR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’</a:t>
                  </a:r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의 변형</a:t>
                  </a:r>
                  <a:endParaRPr lang="en-US" altLang="ko-KR" sz="1000" dirty="0">
                    <a:solidFill>
                      <a:srgbClr val="EDEBE7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cxnSp>
              <p:nvCxnSpPr>
                <p:cNvPr id="27" name="직선 연결선 26">
                  <a:extLst>
                    <a:ext uri="{FF2B5EF4-FFF2-40B4-BE49-F238E27FC236}">
                      <a16:creationId xmlns:a16="http://schemas.microsoft.com/office/drawing/2014/main" id="{67E0ABA5-26A6-62C2-D589-ED5C93CFE3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62292" y="2093269"/>
                  <a:ext cx="1612021" cy="0"/>
                </a:xfrm>
                <a:prstGeom prst="line">
                  <a:avLst/>
                </a:prstGeom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" name="직사각형 4">
                  <a:extLst>
                    <a:ext uri="{FF2B5EF4-FFF2-40B4-BE49-F238E27FC236}">
                      <a16:creationId xmlns:a16="http://schemas.microsoft.com/office/drawing/2014/main" id="{105F918F-4AC5-BED4-262E-56A623CAD6C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460890" y="1845957"/>
                  <a:ext cx="622635" cy="247312"/>
                </a:xfrm>
                <a:prstGeom prst="rect">
                  <a:avLst/>
                </a:prstGeom>
                <a:solidFill>
                  <a:srgbClr val="605550"/>
                </a:solidFill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44000" tIns="46800" rIns="14400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rgbClr val="EDEBE7"/>
                      </a:solidFill>
                      <a:effectLst/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연금술</a:t>
                  </a:r>
                </a:p>
              </p:txBody>
            </p:sp>
          </p:grp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F6F505-DD1F-8125-A1E4-C298F1CA5B8E}"/>
              </a:ext>
            </a:extLst>
          </p:cNvPr>
          <p:cNvGrpSpPr/>
          <p:nvPr/>
        </p:nvGrpSpPr>
        <p:grpSpPr>
          <a:xfrm>
            <a:off x="6707982" y="1187971"/>
            <a:ext cx="4420149" cy="5410894"/>
            <a:chOff x="6707982" y="1187971"/>
            <a:chExt cx="4420149" cy="5410894"/>
          </a:xfrm>
        </p:grpSpPr>
        <p:grpSp>
          <p:nvGrpSpPr>
            <p:cNvPr id="1057" name="그룹 1056">
              <a:extLst>
                <a:ext uri="{FF2B5EF4-FFF2-40B4-BE49-F238E27FC236}">
                  <a16:creationId xmlns:a16="http://schemas.microsoft.com/office/drawing/2014/main" id="{C68B1A1E-112E-C652-C15F-79C413C895A1}"/>
                </a:ext>
              </a:extLst>
            </p:cNvPr>
            <p:cNvGrpSpPr/>
            <p:nvPr/>
          </p:nvGrpSpPr>
          <p:grpSpPr>
            <a:xfrm>
              <a:off x="6871952" y="2210696"/>
              <a:ext cx="3999235" cy="4388169"/>
              <a:chOff x="7382153" y="2210696"/>
              <a:chExt cx="3999235" cy="4388169"/>
            </a:xfrm>
          </p:grpSpPr>
          <p:grpSp>
            <p:nvGrpSpPr>
              <p:cNvPr id="113" name="그룹 112">
                <a:extLst>
                  <a:ext uri="{FF2B5EF4-FFF2-40B4-BE49-F238E27FC236}">
                    <a16:creationId xmlns:a16="http://schemas.microsoft.com/office/drawing/2014/main" id="{452C2440-55B1-755A-4F20-0AAD51AD5D0F}"/>
                  </a:ext>
                </a:extLst>
              </p:cNvPr>
              <p:cNvGrpSpPr/>
              <p:nvPr/>
            </p:nvGrpSpPr>
            <p:grpSpPr>
              <a:xfrm>
                <a:off x="7572653" y="2882790"/>
                <a:ext cx="3674325" cy="1546890"/>
                <a:chOff x="7038401" y="2522814"/>
                <a:chExt cx="3674325" cy="1546890"/>
              </a:xfrm>
            </p:grpSpPr>
            <p:grpSp>
              <p:nvGrpSpPr>
                <p:cNvPr id="1024" name="그룹 1023">
                  <a:extLst>
                    <a:ext uri="{FF2B5EF4-FFF2-40B4-BE49-F238E27FC236}">
                      <a16:creationId xmlns:a16="http://schemas.microsoft.com/office/drawing/2014/main" id="{1838234E-90E0-0FAE-4EC3-DCFE7DD6D08D}"/>
                    </a:ext>
                  </a:extLst>
                </p:cNvPr>
                <p:cNvGrpSpPr/>
                <p:nvPr/>
              </p:nvGrpSpPr>
              <p:grpSpPr>
                <a:xfrm>
                  <a:off x="7038401" y="2522814"/>
                  <a:ext cx="1328400" cy="1546890"/>
                  <a:chOff x="6725871" y="2152901"/>
                  <a:chExt cx="1328400" cy="1546890"/>
                </a:xfrm>
              </p:grpSpPr>
              <p:sp>
                <p:nvSpPr>
                  <p:cNvPr id="1033" name="TextBox 1032">
                    <a:extLst>
                      <a:ext uri="{FF2B5EF4-FFF2-40B4-BE49-F238E27FC236}">
                        <a16:creationId xmlns:a16="http://schemas.microsoft.com/office/drawing/2014/main" id="{1F636FD9-61B9-22B0-A74F-480110661047}"/>
                      </a:ext>
                    </a:extLst>
                  </p:cNvPr>
                  <p:cNvSpPr txBox="1"/>
                  <p:nvPr/>
                </p:nvSpPr>
                <p:spPr>
                  <a:xfrm>
                    <a:off x="7076659" y="3484347"/>
                    <a:ext cx="626825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황도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12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궁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34" name="그림 1033" descr="원, 스크린샷, 예술, 디자인이(가) 표시된 사진&#10;&#10;자동 생성된 설명">
                    <a:extLst>
                      <a:ext uri="{FF2B5EF4-FFF2-40B4-BE49-F238E27FC236}">
                        <a16:creationId xmlns:a16="http://schemas.microsoft.com/office/drawing/2014/main" id="{93B33AAF-4FA7-8E92-DF4C-15F0C821E5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725871" y="2152901"/>
                    <a:ext cx="1328400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</p:grpSp>
            <p:grpSp>
              <p:nvGrpSpPr>
                <p:cNvPr id="1025" name="그룹 1024">
                  <a:extLst>
                    <a:ext uri="{FF2B5EF4-FFF2-40B4-BE49-F238E27FC236}">
                      <a16:creationId xmlns:a16="http://schemas.microsoft.com/office/drawing/2014/main" id="{F33D3EC9-EFBA-8259-9DC9-07B3260F6DAE}"/>
                    </a:ext>
                  </a:extLst>
                </p:cNvPr>
                <p:cNvGrpSpPr/>
                <p:nvPr/>
              </p:nvGrpSpPr>
              <p:grpSpPr>
                <a:xfrm>
                  <a:off x="8630370" y="2522814"/>
                  <a:ext cx="2082356" cy="1546890"/>
                  <a:chOff x="8317840" y="2152901"/>
                  <a:chExt cx="2082356" cy="1546890"/>
                </a:xfrm>
              </p:grpSpPr>
              <p:pic>
                <p:nvPicPr>
                  <p:cNvPr id="1031" name="그림 1030">
                    <a:extLst>
                      <a:ext uri="{FF2B5EF4-FFF2-40B4-BE49-F238E27FC236}">
                        <a16:creationId xmlns:a16="http://schemas.microsoft.com/office/drawing/2014/main" id="{50995401-20B5-78EC-23AD-CEE9ABD0C9B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8317840" y="2152901"/>
                    <a:ext cx="2082356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032" name="TextBox 1031">
                    <a:extLst>
                      <a:ext uri="{FF2B5EF4-FFF2-40B4-BE49-F238E27FC236}">
                        <a16:creationId xmlns:a16="http://schemas.microsoft.com/office/drawing/2014/main" id="{EAD148B4-A24C-D59C-586B-D97CB2AC5651}"/>
                      </a:ext>
                    </a:extLst>
                  </p:cNvPr>
                  <p:cNvSpPr txBox="1"/>
                  <p:nvPr/>
                </p:nvSpPr>
                <p:spPr>
                  <a:xfrm>
                    <a:off x="8940610" y="3484347"/>
                    <a:ext cx="836818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예시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: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사자자리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  <p:pic>
              <p:nvPicPr>
                <p:cNvPr id="1027" name="그림 1026" descr="원, 스크린샷, 예술, 디자인이(가) 표시된 사진&#10;&#10;자동 생성된 설명">
                  <a:extLst>
                    <a:ext uri="{FF2B5EF4-FFF2-40B4-BE49-F238E27FC236}">
                      <a16:creationId xmlns:a16="http://schemas.microsoft.com/office/drawing/2014/main" id="{EF37CF2B-ACB1-8602-FC3E-8F631D71FE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ackgroundRemoval t="10000" b="90000" l="10000" r="90000">
                              <a14:foregroundMark x1="57745" y1="41033" x2="74321" y2="27174"/>
                              <a14:foregroundMark x1="69429" y1="28804" x2="73098" y2="21467"/>
                              <a14:foregroundMark x1="73913" y1="19837" x2="67120" y2="27853"/>
                              <a14:foregroundMark x1="66168" y1="27853" x2="72690" y2="20924"/>
                              <a14:foregroundMark x1="73370" y1="17255" x2="69158" y2="23777"/>
                              <a14:foregroundMark x1="74321" y1="14674" x2="77174" y2="19837"/>
                              <a14:foregroundMark x1="76087" y1="15761" x2="84103" y2="23641"/>
                              <a14:foregroundMark x1="75408" y1="13587" x2="82880" y2="19293"/>
                              <a14:foregroundMark x1="75679" y1="14946" x2="85462" y2="23777"/>
                              <a14:foregroundMark x1="85190" y1="21739" x2="87908" y2="25000"/>
                              <a14:backgroundMark x1="58016" y1="48505" x2="97418" y2="38587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4761" t="9779" r="8670" b="54998"/>
                <a:stretch/>
              </p:blipFill>
              <p:spPr>
                <a:xfrm>
                  <a:off x="7765843" y="2652713"/>
                  <a:ext cx="485776" cy="467910"/>
                </a:xfrm>
                <a:prstGeom prst="rect">
                  <a:avLst/>
                </a:prstGeom>
                <a:ln w="3175">
                  <a:noFill/>
                </a:ln>
                <a:effectLst>
                  <a:glow rad="63500">
                    <a:srgbClr val="FBE8A5"/>
                  </a:glow>
                </a:effectLst>
              </p:spPr>
            </p:pic>
            <p:grpSp>
              <p:nvGrpSpPr>
                <p:cNvPr id="1028" name="그룹 1027">
                  <a:extLst>
                    <a:ext uri="{FF2B5EF4-FFF2-40B4-BE49-F238E27FC236}">
                      <a16:creationId xmlns:a16="http://schemas.microsoft.com/office/drawing/2014/main" id="{5B1A176E-CA43-4B7B-263A-A2070B0769CC}"/>
                    </a:ext>
                  </a:extLst>
                </p:cNvPr>
                <p:cNvGrpSpPr/>
                <p:nvPr/>
              </p:nvGrpSpPr>
              <p:grpSpPr>
                <a:xfrm>
                  <a:off x="8072337" y="2803247"/>
                  <a:ext cx="763239" cy="96532"/>
                  <a:chOff x="7777676" y="2826544"/>
                  <a:chExt cx="763239" cy="96532"/>
                </a:xfrm>
                <a:solidFill>
                  <a:srgbClr val="00022F"/>
                </a:solidFill>
                <a:effectLst>
                  <a:glow rad="25400">
                    <a:schemeClr val="bg1"/>
                  </a:glow>
                </a:effectLst>
              </p:grpSpPr>
              <p:cxnSp>
                <p:nvCxnSpPr>
                  <p:cNvPr id="1029" name="직선 화살표 연결선 1028">
                    <a:extLst>
                      <a:ext uri="{FF2B5EF4-FFF2-40B4-BE49-F238E27FC236}">
                        <a16:creationId xmlns:a16="http://schemas.microsoft.com/office/drawing/2014/main" id="{967B121D-352A-C64C-F961-2C6D6F3481A7}"/>
                      </a:ext>
                    </a:extLst>
                  </p:cNvPr>
                  <p:cNvCxnSpPr>
                    <a:cxnSpLocks/>
                    <a:stCxn id="1030" idx="6"/>
                  </p:cNvCxnSpPr>
                  <p:nvPr/>
                </p:nvCxnSpPr>
                <p:spPr>
                  <a:xfrm>
                    <a:off x="7874208" y="2874810"/>
                    <a:ext cx="666707" cy="0"/>
                  </a:xfrm>
                  <a:prstGeom prst="straightConnector1">
                    <a:avLst/>
                  </a:prstGeom>
                  <a:grpFill/>
                  <a:ln w="22225">
                    <a:solidFill>
                      <a:srgbClr val="605550"/>
                    </a:solidFill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30" name="타원 1029">
                    <a:extLst>
                      <a:ext uri="{FF2B5EF4-FFF2-40B4-BE49-F238E27FC236}">
                        <a16:creationId xmlns:a16="http://schemas.microsoft.com/office/drawing/2014/main" id="{743C45DA-3C70-9B04-AF66-0C9C2F442794}"/>
                      </a:ext>
                    </a:extLst>
                  </p:cNvPr>
                  <p:cNvSpPr/>
                  <p:nvPr/>
                </p:nvSpPr>
                <p:spPr>
                  <a:xfrm>
                    <a:off x="7777676" y="2826544"/>
                    <a:ext cx="96532" cy="96532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rgbClr val="6055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grpSp>
            <p:nvGrpSpPr>
              <p:cNvPr id="1055" name="그룹 1054">
                <a:extLst>
                  <a:ext uri="{FF2B5EF4-FFF2-40B4-BE49-F238E27FC236}">
                    <a16:creationId xmlns:a16="http://schemas.microsoft.com/office/drawing/2014/main" id="{80DF13D8-02C4-B8A9-7564-C47E0E787D8D}"/>
                  </a:ext>
                </a:extLst>
              </p:cNvPr>
              <p:cNvGrpSpPr/>
              <p:nvPr/>
            </p:nvGrpSpPr>
            <p:grpSpPr>
              <a:xfrm>
                <a:off x="7382153" y="4521268"/>
                <a:ext cx="3696268" cy="462127"/>
                <a:chOff x="7382153" y="4521268"/>
                <a:chExt cx="3696268" cy="462127"/>
              </a:xfrm>
            </p:grpSpPr>
            <p:sp>
              <p:nvSpPr>
                <p:cNvPr id="125" name="TextBox 124">
                  <a:extLst>
                    <a:ext uri="{FF2B5EF4-FFF2-40B4-BE49-F238E27FC236}">
                      <a16:creationId xmlns:a16="http://schemas.microsoft.com/office/drawing/2014/main" id="{1507FCBE-3C57-7F1E-0B22-3CA5DE893037}"/>
                    </a:ext>
                  </a:extLst>
                </p:cNvPr>
                <p:cNvSpPr txBox="1"/>
                <p:nvPr/>
              </p:nvSpPr>
              <p:spPr>
                <a:xfrm>
                  <a:off x="7382153" y="4521268"/>
                  <a:ext cx="706925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(2)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다양한 현상</a:t>
                  </a:r>
                  <a:endPara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126" name="TextBox 125">
                  <a:extLst>
                    <a:ext uri="{FF2B5EF4-FFF2-40B4-BE49-F238E27FC236}">
                      <a16:creationId xmlns:a16="http://schemas.microsoft.com/office/drawing/2014/main" id="{9C2B50CD-EBAC-F325-C8D3-E0AE2C1B342A}"/>
                    </a:ext>
                  </a:extLst>
                </p:cNvPr>
                <p:cNvSpPr txBox="1"/>
                <p:nvPr/>
              </p:nvSpPr>
              <p:spPr>
                <a:xfrm>
                  <a:off x="7572653" y="4752563"/>
                  <a:ext cx="3505768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유성우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오로라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성운 등 우주와 관련된 여러 현상들을 컨셉으로 설정합니다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1056" name="그룹 1055">
                <a:extLst>
                  <a:ext uri="{FF2B5EF4-FFF2-40B4-BE49-F238E27FC236}">
                    <a16:creationId xmlns:a16="http://schemas.microsoft.com/office/drawing/2014/main" id="{27F9B8CB-E602-FB16-344B-E6484AE52A04}"/>
                  </a:ext>
                </a:extLst>
              </p:cNvPr>
              <p:cNvGrpSpPr/>
              <p:nvPr/>
            </p:nvGrpSpPr>
            <p:grpSpPr>
              <a:xfrm>
                <a:off x="7382153" y="2210696"/>
                <a:ext cx="3999235" cy="597698"/>
                <a:chOff x="7382153" y="2210696"/>
                <a:chExt cx="3999235" cy="597698"/>
              </a:xfrm>
            </p:grpSpPr>
            <p:sp>
              <p:nvSpPr>
                <p:cNvPr id="123" name="TextBox 122">
                  <a:extLst>
                    <a:ext uri="{FF2B5EF4-FFF2-40B4-BE49-F238E27FC236}">
                      <a16:creationId xmlns:a16="http://schemas.microsoft.com/office/drawing/2014/main" id="{7CFEC23C-E965-73AB-B866-FED60183837C}"/>
                    </a:ext>
                  </a:extLst>
                </p:cNvPr>
                <p:cNvSpPr txBox="1"/>
                <p:nvPr/>
              </p:nvSpPr>
              <p:spPr>
                <a:xfrm>
                  <a:off x="7382153" y="2210696"/>
                  <a:ext cx="1189428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(1)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천체 마법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태양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달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)</a:t>
                  </a:r>
                </a:p>
              </p:txBody>
            </p:sp>
            <p:sp>
              <p:nvSpPr>
                <p:cNvPr id="124" name="TextBox 123">
                  <a:extLst>
                    <a:ext uri="{FF2B5EF4-FFF2-40B4-BE49-F238E27FC236}">
                      <a16:creationId xmlns:a16="http://schemas.microsoft.com/office/drawing/2014/main" id="{DAEC1E7C-4D66-CAC0-5DB4-6549A620CEA2}"/>
                    </a:ext>
                  </a:extLst>
                </p:cNvPr>
                <p:cNvSpPr txBox="1"/>
                <p:nvPr/>
              </p:nvSpPr>
              <p:spPr>
                <a:xfrm>
                  <a:off x="7572653" y="2439062"/>
                  <a:ext cx="3808735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별들을 주변에 흩뿌리거나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캐릭터 스스로 빛나는 별이 되어 별자리의 중심이 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  <a:endParaRPr lang="en-US" altLang="ko-KR" sz="3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별자리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황도 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12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궁 등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),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태양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/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달의 특성을 활용합니다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id="{BF410315-8A10-53EF-8E37-AECFF71D2CEB}"/>
                  </a:ext>
                </a:extLst>
              </p:cNvPr>
              <p:cNvGrpSpPr/>
              <p:nvPr/>
            </p:nvGrpSpPr>
            <p:grpSpPr>
              <a:xfrm>
                <a:off x="7572653" y="5017479"/>
                <a:ext cx="3674325" cy="1581386"/>
                <a:chOff x="7038400" y="4697609"/>
                <a:chExt cx="3674325" cy="1581386"/>
              </a:xfrm>
            </p:grpSpPr>
            <p:grpSp>
              <p:nvGrpSpPr>
                <p:cNvPr id="117" name="그룹 116">
                  <a:extLst>
                    <a:ext uri="{FF2B5EF4-FFF2-40B4-BE49-F238E27FC236}">
                      <a16:creationId xmlns:a16="http://schemas.microsoft.com/office/drawing/2014/main" id="{4DD6D16B-B90E-70E9-1F96-57A49D71A2A1}"/>
                    </a:ext>
                  </a:extLst>
                </p:cNvPr>
                <p:cNvGrpSpPr/>
                <p:nvPr/>
              </p:nvGrpSpPr>
              <p:grpSpPr>
                <a:xfrm>
                  <a:off x="7038400" y="4697815"/>
                  <a:ext cx="1328401" cy="1581180"/>
                  <a:chOff x="7038400" y="4697815"/>
                  <a:chExt cx="1328401" cy="1581180"/>
                </a:xfrm>
              </p:grpSpPr>
              <p:pic>
                <p:nvPicPr>
                  <p:cNvPr id="121" name="그림 120" descr="하늘, 야외, 나무, 천체이(가) 표시된 사진&#10;&#10;자동 생성된 설명">
                    <a:extLst>
                      <a:ext uri="{FF2B5EF4-FFF2-40B4-BE49-F238E27FC236}">
                        <a16:creationId xmlns:a16="http://schemas.microsoft.com/office/drawing/2014/main" id="{D477F6A0-1CAE-2C6C-A0FF-C9CCA06BCC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2271" b="20520"/>
                  <a:stretch/>
                </p:blipFill>
                <p:spPr>
                  <a:xfrm>
                    <a:off x="7038400" y="4697815"/>
                    <a:ext cx="1328401" cy="1357097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06723B42-64BB-5B93-3395-6074987968CD}"/>
                      </a:ext>
                    </a:extLst>
                  </p:cNvPr>
                  <p:cNvSpPr txBox="1"/>
                  <p:nvPr/>
                </p:nvSpPr>
                <p:spPr>
                  <a:xfrm>
                    <a:off x="7454911" y="6063551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유성우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  <p:grpSp>
              <p:nvGrpSpPr>
                <p:cNvPr id="118" name="그룹 117">
                  <a:extLst>
                    <a:ext uri="{FF2B5EF4-FFF2-40B4-BE49-F238E27FC236}">
                      <a16:creationId xmlns:a16="http://schemas.microsoft.com/office/drawing/2014/main" id="{DA369B99-B0AA-4002-53EF-25C89FD59E64}"/>
                    </a:ext>
                  </a:extLst>
                </p:cNvPr>
                <p:cNvGrpSpPr/>
                <p:nvPr/>
              </p:nvGrpSpPr>
              <p:grpSpPr>
                <a:xfrm>
                  <a:off x="8630369" y="4697609"/>
                  <a:ext cx="2082356" cy="1581386"/>
                  <a:chOff x="8630369" y="4697609"/>
                  <a:chExt cx="2082356" cy="1581386"/>
                </a:xfrm>
              </p:grpSpPr>
              <p:pic>
                <p:nvPicPr>
                  <p:cNvPr id="119" name="그림 118" descr="오로라, 자연, 하늘, 그린이(가) 표시된 사진&#10;&#10;자동 생성된 설명">
                    <a:extLst>
                      <a:ext uri="{FF2B5EF4-FFF2-40B4-BE49-F238E27FC236}">
                        <a16:creationId xmlns:a16="http://schemas.microsoft.com/office/drawing/2014/main" id="{F8CE16AB-1189-A625-B40D-985339658D7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772"/>
                  <a:stretch/>
                </p:blipFill>
                <p:spPr>
                  <a:xfrm>
                    <a:off x="8630369" y="4697609"/>
                    <a:ext cx="2082356" cy="13572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20" name="TextBox 119">
                    <a:extLst>
                      <a:ext uri="{FF2B5EF4-FFF2-40B4-BE49-F238E27FC236}">
                        <a16:creationId xmlns:a16="http://schemas.microsoft.com/office/drawing/2014/main" id="{3D3D49FE-B344-169D-5853-8C8A55865E6E}"/>
                      </a:ext>
                    </a:extLst>
                  </p:cNvPr>
                  <p:cNvSpPr txBox="1"/>
                  <p:nvPr/>
                </p:nvSpPr>
                <p:spPr>
                  <a:xfrm>
                    <a:off x="9423858" y="6063551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오로라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</p:grp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6F51CD5-DCBE-F54A-E685-BB63231A129E}"/>
                </a:ext>
              </a:extLst>
            </p:cNvPr>
            <p:cNvGrpSpPr/>
            <p:nvPr/>
          </p:nvGrpSpPr>
          <p:grpSpPr>
            <a:xfrm>
              <a:off x="6707982" y="1187971"/>
              <a:ext cx="4420149" cy="832667"/>
              <a:chOff x="6707982" y="1187971"/>
              <a:chExt cx="4420149" cy="832667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84B61478-5588-BBA8-63FE-3536EF5BC619}"/>
                  </a:ext>
                </a:extLst>
              </p:cNvPr>
              <p:cNvGrpSpPr/>
              <p:nvPr/>
            </p:nvGrpSpPr>
            <p:grpSpPr>
              <a:xfrm>
                <a:off x="6707982" y="1425964"/>
                <a:ext cx="4420149" cy="594674"/>
                <a:chOff x="6707982" y="1425964"/>
                <a:chExt cx="4420149" cy="594674"/>
              </a:xfrm>
            </p:grpSpPr>
            <p:sp>
              <p:nvSpPr>
                <p:cNvPr id="97" name="직사각형 96">
                  <a:extLst>
                    <a:ext uri="{FF2B5EF4-FFF2-40B4-BE49-F238E27FC236}">
                      <a16:creationId xmlns:a16="http://schemas.microsoft.com/office/drawing/2014/main" id="{A4355020-6E6F-0455-75B6-59D567D5EE72}"/>
                    </a:ext>
                  </a:extLst>
                </p:cNvPr>
                <p:cNvSpPr/>
                <p:nvPr/>
              </p:nvSpPr>
              <p:spPr>
                <a:xfrm>
                  <a:off x="6707982" y="1425964"/>
                  <a:ext cx="4420149" cy="594674"/>
                </a:xfrm>
                <a:prstGeom prst="rect">
                  <a:avLst/>
                </a:prstGeom>
                <a:solidFill>
                  <a:srgbClr val="14181A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noFill/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0B427FF3-3ED0-5F88-D8BB-95032F33DA20}"/>
                    </a:ext>
                  </a:extLst>
                </p:cNvPr>
                <p:cNvSpPr txBox="1"/>
                <p:nvPr/>
              </p:nvSpPr>
              <p:spPr>
                <a:xfrm>
                  <a:off x="7074603" y="1538635"/>
                  <a:ext cx="3686907" cy="3693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우주의 신비로움이 느껴지는 스킬들과 화려한 이펙트를 가진 클래스입니다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  <a:b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</a:b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*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별과 별자리를 위주로 활용합니다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 </a:t>
                  </a:r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E5653339-7D63-2527-E5B7-52B67808CEAB}"/>
                  </a:ext>
                </a:extLst>
              </p:cNvPr>
              <p:cNvGrpSpPr/>
              <p:nvPr/>
            </p:nvGrpSpPr>
            <p:grpSpPr>
              <a:xfrm>
                <a:off x="6707982" y="1187971"/>
                <a:ext cx="1862425" cy="249276"/>
                <a:chOff x="6707982" y="1187971"/>
                <a:chExt cx="1862425" cy="249276"/>
              </a:xfrm>
            </p:grpSpPr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48A9E3F2-B05F-D247-12AA-4D89FEDA23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19300" y="1437247"/>
                  <a:ext cx="1551107" cy="0"/>
                </a:xfrm>
                <a:prstGeom prst="line">
                  <a:avLst/>
                </a:prstGeom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23EBCAE3-4067-E0A4-B720-5B3D8F56A23D}"/>
                    </a:ext>
                  </a:extLst>
                </p:cNvPr>
                <p:cNvSpPr txBox="1"/>
                <p:nvPr/>
              </p:nvSpPr>
              <p:spPr>
                <a:xfrm>
                  <a:off x="7330617" y="1187971"/>
                  <a:ext cx="1239790" cy="246221"/>
                </a:xfrm>
                <a:prstGeom prst="rect">
                  <a:avLst/>
                </a:prstGeom>
                <a:noFill/>
              </p:spPr>
              <p:txBody>
                <a:bodyPr wrap="none" lIns="144000" rIns="144000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우주의 천체와 현상</a:t>
                  </a:r>
                  <a:endParaRPr lang="en-US" altLang="ko-KR" sz="1000" dirty="0">
                    <a:solidFill>
                      <a:srgbClr val="EDEBE7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4A183250-8B6E-E17D-A8BD-A608CE61AE4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707982" y="1191026"/>
                  <a:ext cx="622635" cy="246221"/>
                </a:xfrm>
                <a:prstGeom prst="rect">
                  <a:avLst/>
                </a:prstGeom>
                <a:solidFill>
                  <a:srgbClr val="00022F"/>
                </a:solidFill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44000" rIns="14400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rgbClr val="EDEBE7"/>
                      </a:solidFill>
                      <a:effectLst/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점성술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07571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A3AC8-AB82-0F04-21B1-DB150202E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만화 영화, CG 아트워크, 가상의 캐릭터, 의상 디자인이(가) 표시된 사진&#10;&#10;자동 생성된 설명">
            <a:extLst>
              <a:ext uri="{FF2B5EF4-FFF2-40B4-BE49-F238E27FC236}">
                <a16:creationId xmlns:a16="http://schemas.microsoft.com/office/drawing/2014/main" id="{E972847B-D428-FB02-FDDC-20FA081C1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" t="4100" r="55970" b="3023"/>
          <a:stretch/>
        </p:blipFill>
        <p:spPr>
          <a:xfrm>
            <a:off x="1141943" y="654119"/>
            <a:ext cx="4830063" cy="6011689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B8787F44-671F-D55B-9BD3-0D4DC1B218C8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D2764D6-DA8D-BF08-8881-CFE1E3038512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11C663AD-2F16-99B0-8694-D27D9D856D16}"/>
              </a:ext>
            </a:extLst>
          </p:cNvPr>
          <p:cNvCxnSpPr>
            <a:cxnSpLocks/>
          </p:cNvCxnSpPr>
          <p:nvPr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5DB1DBF6-4F66-0D4D-2050-C671FCFB921E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F14D4A25-CC0F-C84F-893D-BB79C4E692F8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AD861D86-7440-CDED-2431-B2659495FA46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976724C-BCD9-0F61-F668-37B31F05D275}"/>
                </a:ext>
              </a:extLst>
            </p:cNvPr>
            <p:cNvSpPr txBox="1"/>
            <p:nvPr/>
          </p:nvSpPr>
          <p:spPr>
            <a:xfrm>
              <a:off x="1637797" y="708257"/>
              <a:ext cx="312703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소개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FF06FD19-4D5E-3B4F-BC65-13C4EADFFE3C}"/>
              </a:ext>
            </a:extLst>
          </p:cNvPr>
          <p:cNvGrpSpPr/>
          <p:nvPr/>
        </p:nvGrpSpPr>
        <p:grpSpPr>
          <a:xfrm>
            <a:off x="5840173" y="785026"/>
            <a:ext cx="5425282" cy="913121"/>
            <a:chOff x="5840173" y="785026"/>
            <a:chExt cx="5425282" cy="91312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FD83FED-D642-B53A-16D1-461D0D8AA8B5}"/>
                </a:ext>
              </a:extLst>
            </p:cNvPr>
            <p:cNvSpPr txBox="1"/>
            <p:nvPr/>
          </p:nvSpPr>
          <p:spPr>
            <a:xfrm>
              <a:off x="5840173" y="785026"/>
              <a:ext cx="5317481" cy="3693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“</a:t>
              </a:r>
              <a:r>
                <a:rPr lang="ko-KR" altLang="en-US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우리는 더욱 발전할 것입니다</a:t>
              </a:r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 </a:t>
              </a:r>
              <a:r>
                <a:rPr lang="ko-KR" altLang="en-US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우주의 진리를 통해</a:t>
              </a:r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.”</a:t>
              </a:r>
              <a:endParaRPr lang="ko-KR" altLang="en-US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211FE7E-012D-0AE3-4532-5E3F77625163}"/>
                </a:ext>
              </a:extLst>
            </p:cNvPr>
            <p:cNvSpPr txBox="1"/>
            <p:nvPr/>
          </p:nvSpPr>
          <p:spPr>
            <a:xfrm>
              <a:off x="5946691" y="1170759"/>
              <a:ext cx="5318764" cy="527388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아스트로맨서는 연금술과 점성술을 사용하는 클래스입니다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연금술로 마법진을 그려 우주의 현상들을 재현하거나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별자리가 가진 신비로운 힘으로 강력한 피해를 줍니다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698780A4-6008-7DD9-8ED5-6915F77B571C}"/>
              </a:ext>
            </a:extLst>
          </p:cNvPr>
          <p:cNvGrpSpPr/>
          <p:nvPr/>
        </p:nvGrpSpPr>
        <p:grpSpPr>
          <a:xfrm>
            <a:off x="5893071" y="5377012"/>
            <a:ext cx="5372384" cy="1265636"/>
            <a:chOff x="5949633" y="5377012"/>
            <a:chExt cx="5372384" cy="1265636"/>
          </a:xfrm>
        </p:grpSpPr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EECA17E3-3E13-CB38-59AD-A69F0F662D08}"/>
                </a:ext>
              </a:extLst>
            </p:cNvPr>
            <p:cNvGrpSpPr/>
            <p:nvPr/>
          </p:nvGrpSpPr>
          <p:grpSpPr>
            <a:xfrm>
              <a:off x="5949633" y="5377012"/>
              <a:ext cx="5372384" cy="1265636"/>
              <a:chOff x="6118593" y="5377012"/>
              <a:chExt cx="5372384" cy="1265636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74160F1E-0937-AF85-DA30-F5DF0EC5E444}"/>
                  </a:ext>
                </a:extLst>
              </p:cNvPr>
              <p:cNvSpPr/>
              <p:nvPr/>
            </p:nvSpPr>
            <p:spPr>
              <a:xfrm>
                <a:off x="6118593" y="5377012"/>
                <a:ext cx="5372384" cy="1265636"/>
              </a:xfrm>
              <a:prstGeom prst="rect">
                <a:avLst/>
              </a:prstGeom>
              <a:solidFill>
                <a:srgbClr val="14181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1144B728-1246-D602-3E09-431C5699214F}"/>
                  </a:ext>
                </a:extLst>
              </p:cNvPr>
              <p:cNvGrpSpPr/>
              <p:nvPr/>
            </p:nvGrpSpPr>
            <p:grpSpPr>
              <a:xfrm>
                <a:off x="6222005" y="5429388"/>
                <a:ext cx="2563252" cy="1115451"/>
                <a:chOff x="6062211" y="5426622"/>
                <a:chExt cx="2563252" cy="1115451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0F411B64-BC12-5872-20A2-AE0BEE40C30B}"/>
                    </a:ext>
                  </a:extLst>
                </p:cNvPr>
                <p:cNvSpPr txBox="1"/>
                <p:nvPr/>
              </p:nvSpPr>
              <p:spPr>
                <a:xfrm>
                  <a:off x="6121572" y="5642660"/>
                  <a:ext cx="2503891" cy="899413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lnSpc>
                      <a:spcPct val="150000"/>
                    </a:lnSpc>
                    <a:buFontTx/>
                    <a:buChar char="-"/>
                  </a:pPr>
                  <a:r>
                    <a:rPr lang="ko-KR" altLang="en-US" sz="900" b="0" kern="1200" dirty="0" err="1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아스트랄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게이지 회복량 증가 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: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0.xx</a:t>
                  </a:r>
                </a:p>
                <a:p>
                  <a:pPr marL="171450" indent="-171450">
                    <a:lnSpc>
                      <a:spcPct val="150000"/>
                    </a:lnSpc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기록 모드 진입 시 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별자리 스킬의 피해량 증가 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: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0.xx</a:t>
                  </a:r>
                </a:p>
                <a:p>
                  <a:pPr marL="171450" indent="-171450">
                    <a:lnSpc>
                      <a:spcPct val="150000"/>
                    </a:lnSpc>
                    <a:buFontTx/>
                    <a:buChar char="-"/>
                  </a:pP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클러스터 스킬의 피해량 증가 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: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0.xx</a:t>
                  </a:r>
                </a:p>
                <a:p>
                  <a:pPr marL="171450" indent="-171450">
                    <a:lnSpc>
                      <a:spcPct val="150000"/>
                    </a:lnSpc>
                    <a:buFontTx/>
                    <a:buChar char="-"/>
                  </a:pP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각성 스킬의 피해량 증가 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: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0.1527</a:t>
                  </a:r>
                  <a:endParaRPr lang="en-US" altLang="ko-KR" sz="900" b="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F1B0FCD9-27D1-AA69-7FB0-D1EA72D3C4BE}"/>
                    </a:ext>
                  </a:extLst>
                </p:cNvPr>
                <p:cNvSpPr txBox="1"/>
                <p:nvPr/>
              </p:nvSpPr>
              <p:spPr>
                <a:xfrm>
                  <a:off x="6062211" y="5426622"/>
                  <a:ext cx="472886" cy="246221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D1AB84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특화 계수</a:t>
                  </a:r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758EF270-A851-5753-25EC-53F1AB75EEFA}"/>
                </a:ext>
              </a:extLst>
            </p:cNvPr>
            <p:cNvGrpSpPr/>
            <p:nvPr/>
          </p:nvGrpSpPr>
          <p:grpSpPr>
            <a:xfrm>
              <a:off x="9169831" y="5429388"/>
              <a:ext cx="1966134" cy="907702"/>
              <a:chOff x="9713973" y="5426622"/>
              <a:chExt cx="1966134" cy="907702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87AAB68-2984-71C8-30CE-FDCCF73FE22B}"/>
                  </a:ext>
                </a:extLst>
              </p:cNvPr>
              <p:cNvSpPr txBox="1"/>
              <p:nvPr/>
            </p:nvSpPr>
            <p:spPr>
              <a:xfrm>
                <a:off x="9767724" y="5642660"/>
                <a:ext cx="1912383" cy="691664"/>
              </a:xfrm>
              <a:prstGeom prst="rect">
                <a:avLst/>
              </a:prstGeom>
              <a:noFill/>
            </p:spPr>
            <p:txBody>
              <a:bodyPr wrap="none" lIns="0" rIns="0" rtlCol="0" anchor="t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공격력이 지능의 영향을 받습니다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체력 </a:t>
                </a:r>
                <a:r>
                  <a:rPr lang="en-US" altLang="ko-KR" sz="900" kern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1</a:t>
                </a:r>
                <a:r>
                  <a:rPr lang="ko-KR" altLang="en-US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당 최대 생명력이 </a:t>
                </a:r>
                <a:r>
                  <a:rPr lang="en-US" altLang="ko-KR" sz="900" kern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2.1</a:t>
                </a:r>
                <a:r>
                  <a:rPr lang="ko-KR" altLang="en-US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증가합니다</a:t>
                </a:r>
                <a:r>
                  <a:rPr lang="en-US" altLang="ko-KR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방어력이 </a:t>
                </a:r>
                <a:r>
                  <a:rPr lang="en-US" altLang="ko-KR" sz="900" kern="1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100%</a:t>
                </a:r>
                <a:r>
                  <a:rPr lang="en-US" altLang="ko-KR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</a:t>
                </a:r>
                <a:r>
                  <a:rPr lang="ko-KR" altLang="en-US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적용됩니다</a:t>
                </a:r>
                <a:r>
                  <a:rPr lang="en-US" altLang="ko-KR" sz="900" kern="12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DE01E0F-749F-4506-B34E-05176428DBCC}"/>
                  </a:ext>
                </a:extLst>
              </p:cNvPr>
              <p:cNvSpPr txBox="1"/>
              <p:nvPr/>
            </p:nvSpPr>
            <p:spPr>
              <a:xfrm>
                <a:off x="9713973" y="5426622"/>
                <a:ext cx="221214" cy="246221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ko-KR" altLang="en-US" sz="1000" dirty="0">
                    <a:solidFill>
                      <a:srgbClr val="D1AB84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스탯</a:t>
                </a:r>
              </a:p>
            </p:txBody>
          </p:sp>
        </p:grp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C70BE633-E087-D2D0-CDEE-EBFC6242B5F4}"/>
              </a:ext>
            </a:extLst>
          </p:cNvPr>
          <p:cNvGrpSpPr/>
          <p:nvPr/>
        </p:nvGrpSpPr>
        <p:grpSpPr>
          <a:xfrm>
            <a:off x="5946691" y="1876013"/>
            <a:ext cx="5099153" cy="3196148"/>
            <a:chOff x="5946691" y="1876013"/>
            <a:chExt cx="5099153" cy="3196148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C36DE271-26A0-F64B-8C2D-2FFB855A1CB1}"/>
                </a:ext>
              </a:extLst>
            </p:cNvPr>
            <p:cNvGrpSpPr/>
            <p:nvPr/>
          </p:nvGrpSpPr>
          <p:grpSpPr>
            <a:xfrm>
              <a:off x="5946691" y="1876013"/>
              <a:ext cx="5099153" cy="1379440"/>
              <a:chOff x="5946691" y="1876013"/>
              <a:chExt cx="5099153" cy="137944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BC62ACD-721C-4C18-6CE7-A4D98A1430CF}"/>
                  </a:ext>
                </a:extLst>
              </p:cNvPr>
              <p:cNvSpPr txBox="1"/>
              <p:nvPr/>
            </p:nvSpPr>
            <p:spPr>
              <a:xfrm>
                <a:off x="5946691" y="1876013"/>
                <a:ext cx="1378904" cy="400110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r>
                  <a:rPr lang="en-US" altLang="ko-KR" sz="2000" b="1" spc="100" dirty="0">
                    <a:solidFill>
                      <a:srgbClr val="D1AB84"/>
                    </a:solidFill>
                    <a:latin typeface="Cinzel" panose="00000500000000000000" pitchFamily="50" charset="0"/>
                    <a:ea typeface="나눔명조 ExtraBold" panose="02020603020101020101" pitchFamily="18" charset="-127"/>
                  </a:rPr>
                  <a:t>IDENTITY</a:t>
                </a:r>
                <a:endParaRPr lang="ko-KR" altLang="en-US" sz="2000" b="1" spc="100" dirty="0">
                  <a:solidFill>
                    <a:srgbClr val="D1AB84"/>
                  </a:solidFill>
                  <a:latin typeface="Cinzel" panose="00000500000000000000" pitchFamily="50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9C63FD8-A012-C9A7-9481-2E5564132729}"/>
                  </a:ext>
                </a:extLst>
              </p:cNvPr>
              <p:cNvSpPr txBox="1"/>
              <p:nvPr/>
            </p:nvSpPr>
            <p:spPr>
              <a:xfrm>
                <a:off x="5946691" y="2266400"/>
                <a:ext cx="5099153" cy="989053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000" dirty="0" err="1">
                    <a:solidFill>
                      <a:srgbClr val="D1AB8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아스트랄</a:t>
                </a:r>
                <a:r>
                  <a:rPr lang="ko-KR" altLang="en-US" sz="1000" dirty="0">
                    <a:solidFill>
                      <a:srgbClr val="D1AB8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레코드 </a:t>
                </a:r>
                <a:r>
                  <a:rPr lang="ko-KR" altLang="en-US" sz="1000" dirty="0" err="1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아스트랄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게이지를 채워 기록 모드에 진입하면 사용한 스킬을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2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개 기록할 수 있습니다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기록한 스킬의 양상에 따라 다른 버프 효과를 얻을 수 있습니다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 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또한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,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기록된 두 스킬의 양상이 일치한다면 클러스터 스킬을 사용할 수 있습니다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스킬의 양상은 총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가지로 구성되어 있고 상황에 맞게 스킬을 기록하면 전략적인 전투를 할 수 있습니다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282874A6-2D35-4CCB-49E7-32BEFC1CEE0A}"/>
                </a:ext>
              </a:extLst>
            </p:cNvPr>
            <p:cNvGrpSpPr/>
            <p:nvPr/>
          </p:nvGrpSpPr>
          <p:grpSpPr>
            <a:xfrm>
              <a:off x="6096000" y="3362140"/>
              <a:ext cx="4830821" cy="1710021"/>
              <a:chOff x="6096000" y="3462037"/>
              <a:chExt cx="4830821" cy="1710021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CA789162-C5E5-D542-DE07-2759D9355CDB}"/>
                  </a:ext>
                </a:extLst>
              </p:cNvPr>
              <p:cNvGrpSpPr/>
              <p:nvPr/>
            </p:nvGrpSpPr>
            <p:grpSpPr>
              <a:xfrm>
                <a:off x="9479422" y="3462037"/>
                <a:ext cx="1447399" cy="1710021"/>
                <a:chOff x="9271706" y="4825279"/>
                <a:chExt cx="1447399" cy="1710021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126AB3F-72CD-F4C0-EAAC-86CA769B30EC}"/>
                    </a:ext>
                  </a:extLst>
                </p:cNvPr>
                <p:cNvSpPr txBox="1"/>
                <p:nvPr/>
              </p:nvSpPr>
              <p:spPr>
                <a:xfrm>
                  <a:off x="9447018" y="6289079"/>
                  <a:ext cx="1096775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대표 무기 </a:t>
                  </a:r>
                  <a:r>
                    <a:rPr lang="en-US" altLang="ko-KR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| </a:t>
                  </a:r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태블릿</a:t>
                  </a:r>
                </a:p>
              </p:txBody>
            </p:sp>
            <p:pic>
              <p:nvPicPr>
                <p:cNvPr id="12" name="그림 11" descr="장치, 시계, 나침반, 측정기이(가) 표시된 사진&#10;&#10;자동 생성된 설명">
                  <a:extLst>
                    <a:ext uri="{FF2B5EF4-FFF2-40B4-BE49-F238E27FC236}">
                      <a16:creationId xmlns:a16="http://schemas.microsoft.com/office/drawing/2014/main" id="{8E420D19-0365-710B-A3CF-0C5E6835CE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271706" y="4825279"/>
                  <a:ext cx="1447399" cy="1447399"/>
                </a:xfrm>
                <a:prstGeom prst="rect">
                  <a:avLst/>
                </a:prstGeom>
              </p:spPr>
            </p:pic>
          </p:grpSp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5D2FBB34-5794-2B37-3A63-C8C7FEE8A632}"/>
                  </a:ext>
                </a:extLst>
              </p:cNvPr>
              <p:cNvGrpSpPr/>
              <p:nvPr/>
            </p:nvGrpSpPr>
            <p:grpSpPr>
              <a:xfrm>
                <a:off x="6096000" y="3587196"/>
                <a:ext cx="2160790" cy="1584862"/>
                <a:chOff x="6219996" y="3587196"/>
                <a:chExt cx="2160790" cy="1584862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DCC51AC2-8613-5AD7-C6C9-B22A63115D84}"/>
                    </a:ext>
                  </a:extLst>
                </p:cNvPr>
                <p:cNvSpPr txBox="1"/>
                <p:nvPr/>
              </p:nvSpPr>
              <p:spPr>
                <a:xfrm>
                  <a:off x="6459456" y="4925837"/>
                  <a:ext cx="1681871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아이덴티티 </a:t>
                  </a:r>
                  <a:r>
                    <a:rPr lang="en-US" altLang="ko-KR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| </a:t>
                  </a:r>
                  <a:r>
                    <a:rPr lang="ko-KR" altLang="en-US" sz="1000" dirty="0" err="1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아스트랄</a:t>
                  </a:r>
                  <a:r>
                    <a:rPr lang="en-US" altLang="ko-KR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레코드</a:t>
                  </a:r>
                </a:p>
              </p:txBody>
            </p:sp>
            <p:grpSp>
              <p:nvGrpSpPr>
                <p:cNvPr id="51" name="그룹 50">
                  <a:extLst>
                    <a:ext uri="{FF2B5EF4-FFF2-40B4-BE49-F238E27FC236}">
                      <a16:creationId xmlns:a16="http://schemas.microsoft.com/office/drawing/2014/main" id="{E46201FD-A1A5-8E86-038F-9F65790A8382}"/>
                    </a:ext>
                  </a:extLst>
                </p:cNvPr>
                <p:cNvGrpSpPr/>
                <p:nvPr/>
              </p:nvGrpSpPr>
              <p:grpSpPr>
                <a:xfrm>
                  <a:off x="6219996" y="3587196"/>
                  <a:ext cx="2160790" cy="1224501"/>
                  <a:chOff x="6219996" y="3587196"/>
                  <a:chExt cx="2160790" cy="1224501"/>
                </a:xfrm>
              </p:grpSpPr>
              <p:grpSp>
                <p:nvGrpSpPr>
                  <p:cNvPr id="50" name="그룹 49">
                    <a:extLst>
                      <a:ext uri="{FF2B5EF4-FFF2-40B4-BE49-F238E27FC236}">
                        <a16:creationId xmlns:a16="http://schemas.microsoft.com/office/drawing/2014/main" id="{3A43725E-D1AF-3F8E-50EB-B36EBC14874A}"/>
                      </a:ext>
                    </a:extLst>
                  </p:cNvPr>
                  <p:cNvGrpSpPr/>
                  <p:nvPr/>
                </p:nvGrpSpPr>
                <p:grpSpPr>
                  <a:xfrm>
                    <a:off x="7562508" y="3587196"/>
                    <a:ext cx="818278" cy="1131033"/>
                    <a:chOff x="7562508" y="3587196"/>
                    <a:chExt cx="818278" cy="1131033"/>
                  </a:xfrm>
                </p:grpSpPr>
                <p:grpSp>
                  <p:nvGrpSpPr>
                    <p:cNvPr id="35" name="그룹 34">
                      <a:extLst>
                        <a:ext uri="{FF2B5EF4-FFF2-40B4-BE49-F238E27FC236}">
                          <a16:creationId xmlns:a16="http://schemas.microsoft.com/office/drawing/2014/main" id="{9CC31960-6E5F-BDAD-4A52-AFB93F4139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562508" y="3914236"/>
                      <a:ext cx="818278" cy="803993"/>
                      <a:chOff x="9981903" y="5055558"/>
                      <a:chExt cx="818278" cy="803993"/>
                    </a:xfrm>
                  </p:grpSpPr>
                  <p:pic>
                    <p:nvPicPr>
                      <p:cNvPr id="36" name="Picture 2">
                        <a:extLst>
                          <a:ext uri="{FF2B5EF4-FFF2-40B4-BE49-F238E27FC236}">
                            <a16:creationId xmlns:a16="http://schemas.microsoft.com/office/drawing/2014/main" id="{5DA3D74C-57BB-A799-EEA3-8651A7A26EF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5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6">
                                <a14:imgEffect>
                                  <a14:backgroundRemoval t="3298" b="93286" l="9783" r="91033">
                                    <a14:foregroundMark x1="17002" y1="66866" x2="16033" y2="69258"/>
                                    <a14:foregroundMark x1="19158" y1="44287" x2="19079" y2="48282"/>
                                    <a14:foregroundMark x1="15082" y1="45230" x2="9783" y2="60188"/>
                                    <a14:foregroundMark x1="30336" y1="84473" x2="32337" y2="90577"/>
                                    <a14:foregroundMark x1="18207" y1="47468" x2="18633" y2="48768"/>
                                    <a14:foregroundMark x1="85352" y1="64167" x2="86141" y2="66549"/>
                                    <a14:foregroundMark x1="77717" y1="41107" x2="78543" y2="43602"/>
                                    <a14:foregroundMark x1="84511" y1="50177" x2="87995" y2="63721"/>
                                    <a14:foregroundMark x1="89266" y1="56066" x2="88881" y2="63499"/>
                                    <a14:foregroundMark x1="85259" y1="73278" x2="75679" y2="84688"/>
                                    <a14:foregroundMark x1="88043" y1="66313" x2="87228" y2="69022"/>
                                    <a14:foregroundMark x1="88043" y1="69729" x2="87636" y2="71614"/>
                                    <a14:foregroundMark x1="87772" y1="69611" x2="86413" y2="71849"/>
                                    <a14:foregroundMark x1="46875" y1="93286" x2="46875" y2="93286"/>
                                    <a14:foregroundMark x1="51223" y1="29682" x2="53804" y2="30389"/>
                                    <a14:foregroundMark x1="60326" y1="31213" x2="58696" y2="31567"/>
                                    <a14:backgroundMark x1="46603" y1="8245" x2="47283" y2="7303"/>
                                    <a14:backgroundMark x1="47690" y1="7303" x2="45788" y2="12485"/>
                                    <a14:backgroundMark x1="43750" y1="8363" x2="43614" y2="10836"/>
                                    <a14:backgroundMark x1="44565" y1="8598" x2="50679" y2="9776"/>
                                    <a14:backgroundMark x1="52582" y1="8716" x2="57065" y2="11190"/>
                                    <a14:backgroundMark x1="52038" y1="8834" x2="52174" y2="12956"/>
                                    <a14:backgroundMark x1="52989" y1="7420" x2="56250" y2="7656"/>
                                    <a14:backgroundMark x1="53940" y1="5771" x2="56250" y2="9305"/>
                                    <a14:backgroundMark x1="45109" y1="2709" x2="38315" y2="6007"/>
                                    <a14:backgroundMark x1="87658" y1="72372" x2="87228" y2="73734"/>
                                    <a14:backgroundMark x1="88619" y1="69330" x2="88471" y2="69798"/>
                                    <a14:backgroundMark x1="90353" y1="63840" x2="89472" y2="66630"/>
                                    <a14:backgroundMark x1="86957" y1="76443" x2="89266" y2="73734"/>
                                    <a14:backgroundMark x1="91848" y1="60777" x2="90489" y2="68080"/>
                                    <a14:backgroundMark x1="65897" y1="353" x2="41168" y2="11425"/>
                                    <a14:backgroundMark x1="38723" y1="2827" x2="40217" y2="13310"/>
                                    <a14:backgroundMark x1="48098" y1="2002" x2="38043" y2="11661"/>
                                    <a14:backgroundMark x1="39402" y1="7892" x2="68207" y2="5300"/>
                                    <a14:backgroundMark x1="45924" y1="2591" x2="64130" y2="7067"/>
                                    <a14:backgroundMark x1="46603" y1="2827" x2="64130" y2="10954"/>
                                    <a14:backgroundMark x1="37772" y1="9069" x2="63995" y2="16372"/>
                                    <a14:backgroundMark x1="35326" y1="15783" x2="63043" y2="14959"/>
                                    <a14:backgroundMark x1="39946" y1="18021" x2="67120" y2="19081"/>
                                    <a14:backgroundMark x1="49728" y1="20141" x2="59647" y2="19670"/>
                                    <a14:backgroundMark x1="46196" y1="22615" x2="60054" y2="19906"/>
                                    <a14:backgroundMark x1="44293" y1="21437" x2="63723" y2="19552"/>
                                    <a14:backgroundMark x1="43478" y1="21555" x2="56929" y2="21790"/>
                                    <a14:backgroundMark x1="56929" y1="13310" x2="50543" y2="23675"/>
                                    <a14:backgroundMark x1="49592" y1="47585" x2="38179" y2="71614"/>
                                    <a14:backgroundMark x1="52446" y1="39929" x2="49321" y2="68669"/>
                                    <a14:backgroundMark x1="25000" y1="52650" x2="65082" y2="54064"/>
                                    <a14:backgroundMark x1="26223" y1="54299" x2="55707" y2="51826"/>
                                    <a14:backgroundMark x1="26902" y1="56655" x2="64946" y2="57479"/>
                                    <a14:backgroundMark x1="30978" y1="61013" x2="68750" y2="58422"/>
                                    <a14:backgroundMark x1="28397" y1="63015" x2="69022" y2="60542"/>
                                    <a14:backgroundMark x1="24321" y1="59953" x2="70380" y2="62898"/>
                                    <a14:backgroundMark x1="43478" y1="50177" x2="45380" y2="73498"/>
                                    <a14:backgroundMark x1="26223" y1="53475" x2="32745" y2="76443"/>
                                    <a14:backgroundMark x1="30027" y1="57479" x2="45380" y2="80801"/>
                                    <a14:backgroundMark x1="17799" y1="57244" x2="26902" y2="76561"/>
                                    <a14:backgroundMark x1="20245" y1="58893" x2="36277" y2="74676"/>
                                    <a14:backgroundMark x1="20652" y1="57479" x2="28804" y2="74558"/>
                                    <a14:backgroundMark x1="18478" y1="58657" x2="25543" y2="73027"/>
                                    <a14:backgroundMark x1="25951" y1="52886" x2="37092" y2="73852"/>
                                    <a14:backgroundMark x1="34375" y1="47468" x2="40353" y2="62898"/>
                                    <a14:backgroundMark x1="36277" y1="42403" x2="41576" y2="61366"/>
                                    <a14:backgroundMark x1="44973" y1="41578" x2="34647" y2="54770"/>
                                    <a14:backgroundMark x1="34375" y1="43934" x2="56250" y2="38869"/>
                                    <a14:backgroundMark x1="43071" y1="39458" x2="54348" y2="41225"/>
                                    <a14:backgroundMark x1="44022" y1="37809" x2="59375" y2="38869"/>
                                    <a14:backgroundMark x1="48098" y1="37809" x2="64130" y2="42049"/>
                                    <a14:backgroundMark x1="64130" y1="42049" x2="73098" y2="49941"/>
                                    <a14:backgroundMark x1="67527" y1="45347" x2="73777" y2="57008"/>
                                    <a14:backgroundMark x1="73505" y1="51237" x2="73370" y2="64547"/>
                                    <a14:backgroundMark x1="63723" y1="46172" x2="61957" y2="62662"/>
                                    <a14:backgroundMark x1="68478" y1="51826" x2="68207" y2="66549"/>
                                    <a14:backgroundMark x1="66848" y1="49706" x2="71196" y2="64900"/>
                                    <a14:backgroundMark x1="73777" y1="56419" x2="74457" y2="71143"/>
                                    <a14:backgroundMark x1="74049" y1="61955" x2="66168" y2="72203"/>
                                    <a14:backgroundMark x1="69293" y1="68080" x2="55707" y2="79505"/>
                                    <a14:backgroundMark x1="69429" y1="71849" x2="57473" y2="81154"/>
                                    <a14:backgroundMark x1="67120" y1="75147" x2="47418" y2="83628"/>
                                    <a14:backgroundMark x1="68071" y1="66784" x2="50543" y2="75383"/>
                                    <a14:backgroundMark x1="44293" y1="36985" x2="42120" y2="36985"/>
                                    <a14:backgroundMark x1="30299" y1="44523" x2="20652" y2="59953"/>
                                    <a14:backgroundMark x1="25000" y1="45819" x2="20924" y2="55948"/>
                                    <a14:backgroundMark x1="20245" y1="49706" x2="17799" y2="60306"/>
                                    <a14:backgroundMark x1="19429" y1="56419" x2="19429" y2="67845"/>
                                    <a14:backgroundMark x1="18071" y1="63722" x2="20924" y2="70082"/>
                                    <a14:backgroundMark x1="24592" y1="71967" x2="35326" y2="83628"/>
                                    <a14:backgroundMark x1="27174" y1="79034" x2="44429" y2="84923"/>
                                    <a14:backgroundMark x1="26495" y1="77856" x2="33424" y2="84452"/>
                                    <a14:backgroundMark x1="21875" y1="61955" x2="23777" y2="71849"/>
                                    <a14:backgroundMark x1="19973" y1="63486" x2="20652" y2="72438"/>
                                    <a14:backgroundMark x1="18750" y1="65135" x2="19701" y2="68316"/>
                                    <a14:backgroundMark x1="21467" y1="57244" x2="30027" y2="42874"/>
                                    <a14:backgroundMark x1="19701" y1="51237" x2="33424" y2="41814"/>
                                    <a14:backgroundMark x1="29755" y1="44287" x2="23098" y2="51001"/>
                                    <a14:backgroundMark x1="26902" y1="45583" x2="23098" y2="49941"/>
                                    <a14:backgroundMark x1="28668" y1="44759" x2="18342" y2="51826"/>
                                    <a14:backgroundMark x1="26766" y1="43110" x2="17799" y2="52886"/>
                                    <a14:backgroundMark x1="35054" y1="36985" x2="54076" y2="31567"/>
                                    <a14:backgroundMark x1="45652" y1="34158" x2="65082" y2="34982"/>
                                    <a14:backgroundMark x1="50000" y1="33451" x2="59375" y2="38869"/>
                                    <a14:backgroundMark x1="63043" y1="37220" x2="75000" y2="47468"/>
                                    <a14:backgroundMark x1="66848" y1="38516" x2="75408" y2="46172"/>
                                    <a14:backgroundMark x1="66304" y1="38869" x2="77582" y2="55595"/>
                                    <a14:backgroundMark x1="76223" y1="46643" x2="80571" y2="60306"/>
                                    <a14:backgroundMark x1="77446" y1="47821" x2="79620" y2="61955"/>
                                    <a14:backgroundMark x1="82201" y1="53239" x2="80027" y2="65371"/>
                                    <a14:backgroundMark x1="81522" y1="67020" x2="75272" y2="75147"/>
                                    <a14:backgroundMark x1="77446" y1="70318" x2="67527" y2="81390"/>
                                    <a14:backgroundMark x1="74049" y1="77621" x2="60054" y2="85395"/>
                                    <a14:backgroundMark x1="59918" y1="84452" x2="43750" y2="85512"/>
                                    <a14:backgroundMark x1="44973" y1="85395" x2="58832" y2="85395"/>
                                    <a14:backgroundMark x1="50272" y1="86808" x2="44022" y2="86337"/>
                                    <a14:backgroundMark x1="43071" y1="85984" x2="53397" y2="85984"/>
                                    <a14:backgroundMark x1="79348" y1="47821" x2="81658" y2="59482"/>
                                    <a14:backgroundMark x1="75951" y1="43463" x2="79755" y2="51001"/>
                                    <a14:backgroundMark x1="78397" y1="46996" x2="80707" y2="56655"/>
                                    <a14:backgroundMark x1="80571" y1="58893" x2="81250" y2="62191"/>
                                    <a14:backgroundMark x1="83832" y1="58657" x2="83152" y2="63840"/>
                                    <a14:backgroundMark x1="82745" y1="57833" x2="82201" y2="66196"/>
                                    <a14:backgroundMark x1="84103" y1="59717" x2="82745" y2="65135"/>
                                    <a14:backgroundMark x1="45924" y1="33098" x2="68071" y2="3804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8741" t="24894" r="8693" b="4778"/>
                      <a:stretch/>
                    </p:blipFill>
                    <p:spPr bwMode="auto">
                      <a:xfrm>
                        <a:off x="9981903" y="5055558"/>
                        <a:ext cx="818278" cy="803993"/>
                      </a:xfrm>
                      <a:prstGeom prst="ellipse">
                        <a:avLst/>
                      </a:prstGeom>
                      <a:noFill/>
                      <a:effectLst>
                        <a:softEdge rad="0"/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grpSp>
                    <p:nvGrpSpPr>
                      <p:cNvPr id="37" name="그룹 36">
                        <a:extLst>
                          <a:ext uri="{FF2B5EF4-FFF2-40B4-BE49-F238E27FC236}">
                            <a16:creationId xmlns:a16="http://schemas.microsoft.com/office/drawing/2014/main" id="{301A519A-84C6-2DB9-EC6E-4628626CFE29}"/>
                          </a:ext>
                        </a:extLst>
                      </p:cNvPr>
                      <p:cNvGrpSpPr>
                        <a:grpSpLocks noChangeAspect="1"/>
                      </p:cNvGrpSpPr>
                      <p:nvPr/>
                    </p:nvGrpSpPr>
                    <p:grpSpPr>
                      <a:xfrm>
                        <a:off x="10015423" y="5074792"/>
                        <a:ext cx="756000" cy="756000"/>
                        <a:chOff x="7809871" y="4796310"/>
                        <a:chExt cx="721987" cy="720000"/>
                      </a:xfrm>
                    </p:grpSpPr>
                    <p:sp>
                      <p:nvSpPr>
                        <p:cNvPr id="45" name="자유형: 도형 44">
                          <a:extLst>
                            <a:ext uri="{FF2B5EF4-FFF2-40B4-BE49-F238E27FC236}">
                              <a16:creationId xmlns:a16="http://schemas.microsoft.com/office/drawing/2014/main" id="{7E8E76E4-755D-32B7-9010-7FFBA58A49F6}"/>
                            </a:ext>
                          </a:extLst>
                        </p:cNvPr>
                        <p:cNvSpPr>
                          <a:spLocks noChangeAspect="1"/>
                        </p:cNvSpPr>
                        <p:nvPr/>
                      </p:nvSpPr>
                      <p:spPr>
                        <a:xfrm flipH="1">
                          <a:off x="8171537" y="4796310"/>
                          <a:ext cx="360321" cy="720000"/>
                        </a:xfrm>
                        <a:custGeom>
                          <a:avLst/>
                          <a:gdLst>
                            <a:gd name="connsiteX0" fmla="*/ 457200 w 457608"/>
                            <a:gd name="connsiteY0" fmla="*/ 0 h 914400"/>
                            <a:gd name="connsiteX1" fmla="*/ 457608 w 457608"/>
                            <a:gd name="connsiteY1" fmla="*/ 41 h 914400"/>
                            <a:gd name="connsiteX2" fmla="*/ 457608 w 457608"/>
                            <a:gd name="connsiteY2" fmla="*/ 914359 h 914400"/>
                            <a:gd name="connsiteX3" fmla="*/ 457200 w 457608"/>
                            <a:gd name="connsiteY3" fmla="*/ 914400 h 914400"/>
                            <a:gd name="connsiteX4" fmla="*/ 0 w 457608"/>
                            <a:gd name="connsiteY4" fmla="*/ 457200 h 914400"/>
                            <a:gd name="connsiteX5" fmla="*/ 457200 w 457608"/>
                            <a:gd name="connsiteY5" fmla="*/ 0 h 9144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57608" h="914400">
                              <a:moveTo>
                                <a:pt x="457200" y="0"/>
                              </a:moveTo>
                              <a:lnTo>
                                <a:pt x="457608" y="41"/>
                              </a:lnTo>
                              <a:lnTo>
                                <a:pt x="457608" y="914359"/>
                              </a:lnTo>
                              <a:lnTo>
                                <a:pt x="457200" y="914400"/>
                              </a:lnTo>
                              <a:cubicBezTo>
                                <a:pt x="204695" y="914400"/>
                                <a:pt x="0" y="709705"/>
                                <a:pt x="0" y="457200"/>
                              </a:cubicBezTo>
                              <a:cubicBezTo>
                                <a:pt x="0" y="204695"/>
                                <a:pt x="204695" y="0"/>
                                <a:pt x="457200" y="0"/>
                              </a:cubicBezTo>
                              <a:close/>
                            </a:path>
                          </a:pathLst>
                        </a:custGeom>
                        <a:blipFill dpi="0" rotWithShape="0">
                          <a:blip r:embed="rId7">
                            <a:extLst>
                              <a:ext uri="{BEBA8EAE-BF5A-486C-A8C5-ECC9F3942E4B}">
                                <a14:imgProps xmlns:a14="http://schemas.microsoft.com/office/drawing/2010/main">
                                  <a14:imgLayer r:embed="rId8">
                                    <a14:imgEffect>
                                      <a14:brightnessContrast bright="-40000" contrast="40000"/>
                                    </a14:imgEffect>
                                  </a14:imgLayer>
                                </a14:imgProps>
                              </a:ext>
                            </a:extLst>
                          </a:blip>
                          <a:srcRect/>
                          <a:tile tx="0" ty="0" sx="50000" sy="100000" flip="none" algn="tl"/>
                        </a:blipFill>
                        <a:ln w="6350">
                          <a:solidFill>
                            <a:srgbClr val="F6F4D2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  <p:sp>
                      <p:nvSpPr>
                        <p:cNvPr id="46" name="자유형: 도형 45">
                          <a:extLst>
                            <a:ext uri="{FF2B5EF4-FFF2-40B4-BE49-F238E27FC236}">
                              <a16:creationId xmlns:a16="http://schemas.microsoft.com/office/drawing/2014/main" id="{B6E7987F-4931-E828-9BAE-F4995B4FB4FF}"/>
                            </a:ext>
                          </a:extLst>
                        </p:cNvPr>
                        <p:cNvSpPr>
                          <a:spLocks noChangeAspect="1"/>
                        </p:cNvSpPr>
                        <p:nvPr/>
                      </p:nvSpPr>
                      <p:spPr>
                        <a:xfrm>
                          <a:off x="7809871" y="4796310"/>
                          <a:ext cx="360321" cy="720000"/>
                        </a:xfrm>
                        <a:custGeom>
                          <a:avLst/>
                          <a:gdLst>
                            <a:gd name="connsiteX0" fmla="*/ 457200 w 457608"/>
                            <a:gd name="connsiteY0" fmla="*/ 0 h 914400"/>
                            <a:gd name="connsiteX1" fmla="*/ 457608 w 457608"/>
                            <a:gd name="connsiteY1" fmla="*/ 41 h 914400"/>
                            <a:gd name="connsiteX2" fmla="*/ 457608 w 457608"/>
                            <a:gd name="connsiteY2" fmla="*/ 914359 h 914400"/>
                            <a:gd name="connsiteX3" fmla="*/ 457200 w 457608"/>
                            <a:gd name="connsiteY3" fmla="*/ 914400 h 914400"/>
                            <a:gd name="connsiteX4" fmla="*/ 0 w 457608"/>
                            <a:gd name="connsiteY4" fmla="*/ 457200 h 914400"/>
                            <a:gd name="connsiteX5" fmla="*/ 457200 w 457608"/>
                            <a:gd name="connsiteY5" fmla="*/ 0 h 9144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57608" h="914400">
                              <a:moveTo>
                                <a:pt x="457200" y="0"/>
                              </a:moveTo>
                              <a:lnTo>
                                <a:pt x="457608" y="41"/>
                              </a:lnTo>
                              <a:lnTo>
                                <a:pt x="457608" y="914359"/>
                              </a:lnTo>
                              <a:lnTo>
                                <a:pt x="457200" y="914400"/>
                              </a:lnTo>
                              <a:cubicBezTo>
                                <a:pt x="204695" y="914400"/>
                                <a:pt x="0" y="709705"/>
                                <a:pt x="0" y="457200"/>
                              </a:cubicBezTo>
                              <a:cubicBezTo>
                                <a:pt x="0" y="204695"/>
                                <a:pt x="204695" y="0"/>
                                <a:pt x="457200" y="0"/>
                              </a:cubicBezTo>
                              <a:close/>
                            </a:path>
                          </a:pathLst>
                        </a:custGeom>
                        <a:blipFill dpi="0" rotWithShape="0">
                          <a:blip r:embed="rId7">
                            <a:extLst>
                              <a:ext uri="{BEBA8EAE-BF5A-486C-A8C5-ECC9F3942E4B}">
                                <a14:imgProps xmlns:a14="http://schemas.microsoft.com/office/drawing/2010/main">
                                  <a14:imgLayer r:embed="rId8">
                                    <a14:imgEffect>
                                      <a14:brightnessContrast bright="-40000" contrast="40000"/>
                                    </a14:imgEffect>
                                  </a14:imgLayer>
                                </a14:imgProps>
                              </a:ext>
                            </a:extLst>
                          </a:blip>
                          <a:srcRect/>
                          <a:tile tx="0" ty="0" sx="50000" sy="100000" flip="none" algn="tl"/>
                        </a:blipFill>
                        <a:ln w="6350">
                          <a:solidFill>
                            <a:srgbClr val="F6F4D2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algn="ctr"/>
                          <a:endParaRPr lang="ko-KR" altLang="en-US" dirty="0"/>
                        </a:p>
                      </p:txBody>
                    </p:sp>
                  </p:grpSp>
                  <p:pic>
                    <p:nvPicPr>
                      <p:cNvPr id="38" name="Picture 2">
                        <a:extLst>
                          <a:ext uri="{FF2B5EF4-FFF2-40B4-BE49-F238E27FC236}">
                            <a16:creationId xmlns:a16="http://schemas.microsoft.com/office/drawing/2014/main" id="{B4A6233D-EC3B-16D0-2B4C-B318D2F8F3F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9">
                        <a:clrChange>
                          <a:clrFrom>
                            <a:srgbClr val="000000"/>
                          </a:clrFrom>
                          <a:clrTo>
                            <a:srgbClr val="000000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1846" t="15450" r="22216" b="14410"/>
                      <a:stretch/>
                    </p:blipFill>
                    <p:spPr bwMode="auto">
                      <a:xfrm>
                        <a:off x="10086974" y="5293322"/>
                        <a:ext cx="257521" cy="32290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pic>
                    <p:nvPicPr>
                      <p:cNvPr id="39" name="Picture 4">
                        <a:extLst>
                          <a:ext uri="{FF2B5EF4-FFF2-40B4-BE49-F238E27FC236}">
                            <a16:creationId xmlns:a16="http://schemas.microsoft.com/office/drawing/2014/main" id="{3B315223-47A2-3D63-8AE5-21A8D7625DE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10">
                        <a:clrChange>
                          <a:clrFrom>
                            <a:srgbClr val="000000"/>
                          </a:clrFrom>
                          <a:clrTo>
                            <a:srgbClr val="000000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9600" t="28850" r="19120" b="28720"/>
                      <a:stretch/>
                    </p:blipFill>
                    <p:spPr bwMode="auto">
                      <a:xfrm>
                        <a:off x="10408344" y="5334630"/>
                        <a:ext cx="332691" cy="23035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grpSp>
                <p:sp>
                  <p:nvSpPr>
                    <p:cNvPr id="47" name="TextBox 46">
                      <a:extLst>
                        <a:ext uri="{FF2B5EF4-FFF2-40B4-BE49-F238E27FC236}">
                          <a16:creationId xmlns:a16="http://schemas.microsoft.com/office/drawing/2014/main" id="{A4E292E2-3A95-FB49-5228-3080B79CB01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620590" y="3587196"/>
                      <a:ext cx="702115" cy="163378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 anchor="ctr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[‘</a:t>
                      </a:r>
                      <a:r>
                        <a:rPr lang="ko-KR" altLang="en-US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기록 모드</a:t>
                      </a:r>
                      <a:r>
                        <a:rPr lang="en-US" altLang="ko-KR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’ </a:t>
                      </a:r>
                      <a:r>
                        <a:rPr lang="ko-KR" altLang="en-US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외형</a:t>
                      </a:r>
                      <a:r>
                        <a:rPr lang="en-US" altLang="ko-KR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]</a:t>
                      </a:r>
                    </a:p>
                  </p:txBody>
                </p:sp>
              </p:grpSp>
              <p:grpSp>
                <p:nvGrpSpPr>
                  <p:cNvPr id="49" name="그룹 48">
                    <a:extLst>
                      <a:ext uri="{FF2B5EF4-FFF2-40B4-BE49-F238E27FC236}">
                        <a16:creationId xmlns:a16="http://schemas.microsoft.com/office/drawing/2014/main" id="{A7897EF8-1390-31AD-A650-80B1815210BD}"/>
                      </a:ext>
                    </a:extLst>
                  </p:cNvPr>
                  <p:cNvGrpSpPr/>
                  <p:nvPr/>
                </p:nvGrpSpPr>
                <p:grpSpPr>
                  <a:xfrm>
                    <a:off x="6219996" y="3587196"/>
                    <a:ext cx="982354" cy="1224501"/>
                    <a:chOff x="6219996" y="3587196"/>
                    <a:chExt cx="982354" cy="1224501"/>
                  </a:xfrm>
                </p:grpSpPr>
                <p:grpSp>
                  <p:nvGrpSpPr>
                    <p:cNvPr id="18" name="그룹 17">
                      <a:extLst>
                        <a:ext uri="{FF2B5EF4-FFF2-40B4-BE49-F238E27FC236}">
                          <a16:creationId xmlns:a16="http://schemas.microsoft.com/office/drawing/2014/main" id="{5D4BE618-24CD-ADCF-2FBD-58AD6F8E349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19996" y="3788100"/>
                      <a:ext cx="982354" cy="1023597"/>
                      <a:chOff x="7643769" y="832165"/>
                      <a:chExt cx="982354" cy="1023597"/>
                    </a:xfrm>
                  </p:grpSpPr>
                  <p:grpSp>
                    <p:nvGrpSpPr>
                      <p:cNvPr id="27" name="그룹 26">
                        <a:extLst>
                          <a:ext uri="{FF2B5EF4-FFF2-40B4-BE49-F238E27FC236}">
                            <a16:creationId xmlns:a16="http://schemas.microsoft.com/office/drawing/2014/main" id="{3CEAC6C5-4256-FFF2-390F-FBBE6D7F393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725807" y="941967"/>
                        <a:ext cx="818278" cy="803993"/>
                        <a:chOff x="7206432" y="947480"/>
                        <a:chExt cx="818278" cy="803993"/>
                      </a:xfrm>
                    </p:grpSpPr>
                    <p:pic>
                      <p:nvPicPr>
                        <p:cNvPr id="33" name="Picture 2">
                          <a:extLst>
                            <a:ext uri="{FF2B5EF4-FFF2-40B4-BE49-F238E27FC236}">
                              <a16:creationId xmlns:a16="http://schemas.microsoft.com/office/drawing/2014/main" id="{F4F50BE1-93DA-4B6F-A3DE-D85887FB997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 rotWithShape="1">
                        <a:blip r:embed="rId5">
                          <a:clrChange>
                            <a:clrFrom>
                              <a:srgbClr val="FFFFFF"/>
                            </a:clrFrom>
                            <a:clrTo>
                              <a:srgbClr val="FFFFFF">
                                <a:alpha val="0"/>
                              </a:srgbClr>
                            </a:clrTo>
                          </a:clrChange>
                          <a:extLst>
                            <a:ext uri="{BEBA8EAE-BF5A-486C-A8C5-ECC9F3942E4B}">
                              <a14:imgProps xmlns:a14="http://schemas.microsoft.com/office/drawing/2010/main">
                                <a14:imgLayer r:embed="rId6">
                                  <a14:imgEffect>
                                    <a14:backgroundRemoval t="3298" b="93286" l="9783" r="91033">
                                      <a14:foregroundMark x1="17002" y1="66866" x2="16033" y2="69258"/>
                                      <a14:foregroundMark x1="19158" y1="44287" x2="19079" y2="48282"/>
                                      <a14:foregroundMark x1="15082" y1="45230" x2="9783" y2="60188"/>
                                      <a14:foregroundMark x1="30336" y1="84473" x2="32337" y2="90577"/>
                                      <a14:foregroundMark x1="18207" y1="47468" x2="18633" y2="48768"/>
                                      <a14:foregroundMark x1="85352" y1="64167" x2="86141" y2="66549"/>
                                      <a14:foregroundMark x1="77717" y1="41107" x2="78543" y2="43602"/>
                                      <a14:foregroundMark x1="84511" y1="50177" x2="87995" y2="63721"/>
                                      <a14:foregroundMark x1="89266" y1="56066" x2="88881" y2="63499"/>
                                      <a14:foregroundMark x1="85259" y1="73278" x2="75679" y2="84688"/>
                                      <a14:foregroundMark x1="88043" y1="66313" x2="87228" y2="69022"/>
                                      <a14:foregroundMark x1="88043" y1="69729" x2="87636" y2="71614"/>
                                      <a14:foregroundMark x1="87772" y1="69611" x2="86413" y2="71849"/>
                                      <a14:foregroundMark x1="46875" y1="93286" x2="46875" y2="93286"/>
                                      <a14:foregroundMark x1="51223" y1="29682" x2="53804" y2="30389"/>
                                      <a14:foregroundMark x1="60326" y1="31213" x2="58696" y2="31567"/>
                                      <a14:backgroundMark x1="46603" y1="8245" x2="47283" y2="7303"/>
                                      <a14:backgroundMark x1="47690" y1="7303" x2="45788" y2="12485"/>
                                      <a14:backgroundMark x1="43750" y1="8363" x2="43614" y2="10836"/>
                                      <a14:backgroundMark x1="44565" y1="8598" x2="50679" y2="9776"/>
                                      <a14:backgroundMark x1="52582" y1="8716" x2="57065" y2="11190"/>
                                      <a14:backgroundMark x1="52038" y1="8834" x2="52174" y2="12956"/>
                                      <a14:backgroundMark x1="52989" y1="7420" x2="56250" y2="7656"/>
                                      <a14:backgroundMark x1="53940" y1="5771" x2="56250" y2="9305"/>
                                      <a14:backgroundMark x1="45109" y1="2709" x2="38315" y2="6007"/>
                                      <a14:backgroundMark x1="87658" y1="72372" x2="87228" y2="73734"/>
                                      <a14:backgroundMark x1="88619" y1="69330" x2="88471" y2="69798"/>
                                      <a14:backgroundMark x1="90353" y1="63840" x2="89472" y2="66630"/>
                                      <a14:backgroundMark x1="86957" y1="76443" x2="89266" y2="73734"/>
                                      <a14:backgroundMark x1="91848" y1="60777" x2="90489" y2="68080"/>
                                      <a14:backgroundMark x1="65897" y1="353" x2="41168" y2="11425"/>
                                      <a14:backgroundMark x1="38723" y1="2827" x2="40217" y2="13310"/>
                                      <a14:backgroundMark x1="48098" y1="2002" x2="38043" y2="11661"/>
                                      <a14:backgroundMark x1="39402" y1="7892" x2="68207" y2="5300"/>
                                      <a14:backgroundMark x1="45924" y1="2591" x2="64130" y2="7067"/>
                                      <a14:backgroundMark x1="46603" y1="2827" x2="64130" y2="10954"/>
                                      <a14:backgroundMark x1="37772" y1="9069" x2="63995" y2="16372"/>
                                      <a14:backgroundMark x1="35326" y1="15783" x2="63043" y2="14959"/>
                                      <a14:backgroundMark x1="39946" y1="18021" x2="67120" y2="19081"/>
                                      <a14:backgroundMark x1="49728" y1="20141" x2="59647" y2="19670"/>
                                      <a14:backgroundMark x1="46196" y1="22615" x2="60054" y2="19906"/>
                                      <a14:backgroundMark x1="44293" y1="21437" x2="63723" y2="19552"/>
                                      <a14:backgroundMark x1="43478" y1="21555" x2="56929" y2="21790"/>
                                      <a14:backgroundMark x1="56929" y1="13310" x2="50543" y2="23675"/>
                                      <a14:backgroundMark x1="49592" y1="47585" x2="38179" y2="71614"/>
                                      <a14:backgroundMark x1="52446" y1="39929" x2="49321" y2="68669"/>
                                      <a14:backgroundMark x1="25000" y1="52650" x2="65082" y2="54064"/>
                                      <a14:backgroundMark x1="26223" y1="54299" x2="55707" y2="51826"/>
                                      <a14:backgroundMark x1="26902" y1="56655" x2="64946" y2="57479"/>
                                      <a14:backgroundMark x1="30978" y1="61013" x2="68750" y2="58422"/>
                                      <a14:backgroundMark x1="28397" y1="63015" x2="69022" y2="60542"/>
                                      <a14:backgroundMark x1="24321" y1="59953" x2="70380" y2="62898"/>
                                      <a14:backgroundMark x1="43478" y1="50177" x2="45380" y2="73498"/>
                                      <a14:backgroundMark x1="26223" y1="53475" x2="32745" y2="76443"/>
                                      <a14:backgroundMark x1="30027" y1="57479" x2="45380" y2="80801"/>
                                      <a14:backgroundMark x1="17799" y1="57244" x2="26902" y2="76561"/>
                                      <a14:backgroundMark x1="20245" y1="58893" x2="36277" y2="74676"/>
                                      <a14:backgroundMark x1="20652" y1="57479" x2="28804" y2="74558"/>
                                      <a14:backgroundMark x1="18478" y1="58657" x2="25543" y2="73027"/>
                                      <a14:backgroundMark x1="25951" y1="52886" x2="37092" y2="73852"/>
                                      <a14:backgroundMark x1="34375" y1="47468" x2="40353" y2="62898"/>
                                      <a14:backgroundMark x1="36277" y1="42403" x2="41576" y2="61366"/>
                                      <a14:backgroundMark x1="44973" y1="41578" x2="34647" y2="54770"/>
                                      <a14:backgroundMark x1="34375" y1="43934" x2="56250" y2="38869"/>
                                      <a14:backgroundMark x1="43071" y1="39458" x2="54348" y2="41225"/>
                                      <a14:backgroundMark x1="44022" y1="37809" x2="59375" y2="38869"/>
                                      <a14:backgroundMark x1="48098" y1="37809" x2="64130" y2="42049"/>
                                      <a14:backgroundMark x1="64130" y1="42049" x2="73098" y2="49941"/>
                                      <a14:backgroundMark x1="67527" y1="45347" x2="73777" y2="57008"/>
                                      <a14:backgroundMark x1="73505" y1="51237" x2="73370" y2="64547"/>
                                      <a14:backgroundMark x1="63723" y1="46172" x2="61957" y2="62662"/>
                                      <a14:backgroundMark x1="68478" y1="51826" x2="68207" y2="66549"/>
                                      <a14:backgroundMark x1="66848" y1="49706" x2="71196" y2="64900"/>
                                      <a14:backgroundMark x1="73777" y1="56419" x2="74457" y2="71143"/>
                                      <a14:backgroundMark x1="74049" y1="61955" x2="66168" y2="72203"/>
                                      <a14:backgroundMark x1="69293" y1="68080" x2="55707" y2="79505"/>
                                      <a14:backgroundMark x1="69429" y1="71849" x2="57473" y2="81154"/>
                                      <a14:backgroundMark x1="67120" y1="75147" x2="47418" y2="83628"/>
                                      <a14:backgroundMark x1="68071" y1="66784" x2="50543" y2="75383"/>
                                      <a14:backgroundMark x1="44293" y1="36985" x2="42120" y2="36985"/>
                                      <a14:backgroundMark x1="30299" y1="44523" x2="20652" y2="59953"/>
                                      <a14:backgroundMark x1="25000" y1="45819" x2="20924" y2="55948"/>
                                      <a14:backgroundMark x1="20245" y1="49706" x2="17799" y2="60306"/>
                                      <a14:backgroundMark x1="19429" y1="56419" x2="19429" y2="67845"/>
                                      <a14:backgroundMark x1="18071" y1="63722" x2="20924" y2="70082"/>
                                      <a14:backgroundMark x1="24592" y1="71967" x2="35326" y2="83628"/>
                                      <a14:backgroundMark x1="27174" y1="79034" x2="44429" y2="84923"/>
                                      <a14:backgroundMark x1="26495" y1="77856" x2="33424" y2="84452"/>
                                      <a14:backgroundMark x1="21875" y1="61955" x2="23777" y2="71849"/>
                                      <a14:backgroundMark x1="19973" y1="63486" x2="20652" y2="72438"/>
                                      <a14:backgroundMark x1="18750" y1="65135" x2="19701" y2="68316"/>
                                      <a14:backgroundMark x1="21467" y1="57244" x2="30027" y2="42874"/>
                                      <a14:backgroundMark x1="19701" y1="51237" x2="33424" y2="41814"/>
                                      <a14:backgroundMark x1="29755" y1="44287" x2="23098" y2="51001"/>
                                      <a14:backgroundMark x1="26902" y1="45583" x2="23098" y2="49941"/>
                                      <a14:backgroundMark x1="28668" y1="44759" x2="18342" y2="51826"/>
                                      <a14:backgroundMark x1="26766" y1="43110" x2="17799" y2="52886"/>
                                      <a14:backgroundMark x1="35054" y1="36985" x2="54076" y2="31567"/>
                                      <a14:backgroundMark x1="45652" y1="34158" x2="65082" y2="34982"/>
                                      <a14:backgroundMark x1="50000" y1="33451" x2="59375" y2="38869"/>
                                      <a14:backgroundMark x1="63043" y1="37220" x2="75000" y2="47468"/>
                                      <a14:backgroundMark x1="66848" y1="38516" x2="75408" y2="46172"/>
                                      <a14:backgroundMark x1="66304" y1="38869" x2="77582" y2="55595"/>
                                      <a14:backgroundMark x1="76223" y1="46643" x2="80571" y2="60306"/>
                                      <a14:backgroundMark x1="77446" y1="47821" x2="79620" y2="61955"/>
                                      <a14:backgroundMark x1="82201" y1="53239" x2="80027" y2="65371"/>
                                      <a14:backgroundMark x1="81522" y1="67020" x2="75272" y2="75147"/>
                                      <a14:backgroundMark x1="77446" y1="70318" x2="67527" y2="81390"/>
                                      <a14:backgroundMark x1="74049" y1="77621" x2="60054" y2="85395"/>
                                      <a14:backgroundMark x1="59918" y1="84452" x2="43750" y2="85512"/>
                                      <a14:backgroundMark x1="44973" y1="85395" x2="58832" y2="85395"/>
                                      <a14:backgroundMark x1="50272" y1="86808" x2="44022" y2="86337"/>
                                      <a14:backgroundMark x1="43071" y1="85984" x2="53397" y2="85984"/>
                                      <a14:backgroundMark x1="79348" y1="47821" x2="81658" y2="59482"/>
                                      <a14:backgroundMark x1="75951" y1="43463" x2="79755" y2="51001"/>
                                      <a14:backgroundMark x1="78397" y1="46996" x2="80707" y2="56655"/>
                                      <a14:backgroundMark x1="80571" y1="58893" x2="81250" y2="62191"/>
                                      <a14:backgroundMark x1="83832" y1="58657" x2="83152" y2="63840"/>
                                      <a14:backgroundMark x1="82745" y1="57833" x2="82201" y2="66196"/>
                                      <a14:backgroundMark x1="84103" y1="59717" x2="82745" y2="65135"/>
                                      <a14:backgroundMark x1="45924" y1="33098" x2="68071" y2="38045"/>
                                    </a14:backgroundRemoval>
                                  </a14:imgEffect>
                                </a14:imgLayer>
                              </a14:imgProps>
                            </a:ex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8741" t="24894" r="8693" b="4778"/>
                        <a:stretch/>
                      </p:blipFill>
                      <p:spPr bwMode="auto">
                        <a:xfrm>
                          <a:off x="7206432" y="947480"/>
                          <a:ext cx="818278" cy="803993"/>
                        </a:xfrm>
                        <a:prstGeom prst="ellipse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  <p:sp>
                      <p:nvSpPr>
                        <p:cNvPr id="34" name="타원 33">
                          <a:extLst>
                            <a:ext uri="{FF2B5EF4-FFF2-40B4-BE49-F238E27FC236}">
                              <a16:creationId xmlns:a16="http://schemas.microsoft.com/office/drawing/2014/main" id="{029C5D8E-E006-255A-6F60-ED80ED64D8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259215" y="982847"/>
                          <a:ext cx="722235" cy="722235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chemeClr val="accent1">
                                <a:lumMod val="5000"/>
                                <a:lumOff val="95000"/>
                              </a:schemeClr>
                            </a:gs>
                            <a:gs pos="29000">
                              <a:schemeClr val="bg1">
                                <a:lumMod val="95000"/>
                              </a:schemeClr>
                            </a:gs>
                            <a:gs pos="47000">
                              <a:schemeClr val="bg1">
                                <a:lumMod val="85000"/>
                              </a:schemeClr>
                            </a:gs>
                            <a:gs pos="61000">
                              <a:schemeClr val="bg1">
                                <a:lumMod val="75000"/>
                              </a:schemeClr>
                            </a:gs>
                            <a:gs pos="82000">
                              <a:schemeClr val="bg1">
                                <a:lumMod val="6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path path="circle">
                            <a:fillToRect r="100000" b="100000"/>
                          </a:path>
                          <a:tileRect l="-100000" t="-100000"/>
                        </a:gra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</p:grpSp>
                  <p:grpSp>
                    <p:nvGrpSpPr>
                      <p:cNvPr id="28" name="그룹 27">
                        <a:extLst>
                          <a:ext uri="{FF2B5EF4-FFF2-40B4-BE49-F238E27FC236}">
                            <a16:creationId xmlns:a16="http://schemas.microsoft.com/office/drawing/2014/main" id="{89BC98EC-4EB7-80FB-A69D-23A3C07B6E3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43769" y="832165"/>
                        <a:ext cx="982354" cy="1023597"/>
                        <a:chOff x="8119321" y="827322"/>
                        <a:chExt cx="982354" cy="1023597"/>
                      </a:xfrm>
                    </p:grpSpPr>
                    <p:sp>
                      <p:nvSpPr>
                        <p:cNvPr id="29" name="타원 28">
                          <a:extLst>
                            <a:ext uri="{FF2B5EF4-FFF2-40B4-BE49-F238E27FC236}">
                              <a16:creationId xmlns:a16="http://schemas.microsoft.com/office/drawing/2014/main" id="{70854281-94DD-F60D-6AE8-51A8ADF737F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340479" y="1077307"/>
                          <a:ext cx="530513" cy="530513"/>
                        </a:xfrm>
                        <a:prstGeom prst="ellipse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  <p:grpSp>
                      <p:nvGrpSpPr>
                        <p:cNvPr id="30" name="그룹 29">
                          <a:extLst>
                            <a:ext uri="{FF2B5EF4-FFF2-40B4-BE49-F238E27FC236}">
                              <a16:creationId xmlns:a16="http://schemas.microsoft.com/office/drawing/2014/main" id="{2103AD5F-403B-5670-58B1-3BAE150F5C4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119321" y="827322"/>
                          <a:ext cx="982354" cy="1023597"/>
                          <a:chOff x="6319787" y="1089348"/>
                          <a:chExt cx="821601" cy="856095"/>
                        </a:xfrm>
                      </p:grpSpPr>
                      <p:pic>
                        <p:nvPicPr>
                          <p:cNvPr id="31" name="Picture 6">
                            <a:extLst>
                              <a:ext uri="{FF2B5EF4-FFF2-40B4-BE49-F238E27FC236}">
                                <a16:creationId xmlns:a16="http://schemas.microsoft.com/office/drawing/2014/main" id="{DE2A48BC-308C-B261-E49A-86ECD3C0F215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 rotWithShape="1">
                          <a:blip r:embed="rId11">
                            <a:clrChange>
                              <a:clrFrom>
                                <a:srgbClr val="FDFDFD"/>
                              </a:clrFrom>
                              <a:clrTo>
                                <a:srgbClr val="FDFDFD">
                                  <a:alpha val="0"/>
                                </a:srgbClr>
                              </a:clrTo>
                            </a:clrChange>
                            <a:duotone>
                              <a:schemeClr val="accent4">
                                <a:shade val="45000"/>
                                <a:satMod val="135000"/>
                              </a:schemeClr>
                              <a:prstClr val="white"/>
                            </a:duotone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160" t="17987" r="18885" b="17456"/>
                          <a:stretch/>
                        </p:blipFill>
                        <p:spPr bwMode="auto">
                          <a:xfrm>
                            <a:off x="6319787" y="1089348"/>
                            <a:ext cx="821601" cy="856095"/>
                          </a:xfrm>
                          <a:prstGeom prst="ellipse">
                            <a:avLst/>
                          </a:prstGeom>
                          <a:noFill/>
                          <a:effectLst>
                            <a:glow rad="38100">
                              <a:srgbClr val="F6F4D2"/>
                            </a:glow>
                          </a:effectLst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  <p:pic>
                        <p:nvPicPr>
                          <p:cNvPr id="32" name="Picture 2">
                            <a:extLst>
                              <a:ext uri="{FF2B5EF4-FFF2-40B4-BE49-F238E27FC236}">
                                <a16:creationId xmlns:a16="http://schemas.microsoft.com/office/drawing/2014/main" id="{278BF4B1-895F-4ACB-F714-E95EDD9E763F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 rotWithShape="1">
                          <a:blip r:embed="rId12">
                            <a:clrChange>
                              <a:clrFrom>
                                <a:srgbClr val="37446E"/>
                              </a:clrFrom>
                              <a:clrTo>
                                <a:srgbClr val="37446E">
                                  <a:alpha val="0"/>
                                </a:srgbClr>
                              </a:clrTo>
                            </a:clrChange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29399" t="39848" r="30518" b="37778"/>
                          <a:stretch/>
                        </p:blipFill>
                        <p:spPr bwMode="auto">
                          <a:xfrm>
                            <a:off x="6404144" y="1201321"/>
                            <a:ext cx="640936" cy="635768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grpSp>
                  </p:grpSp>
                </p:grpSp>
                <p:sp>
                  <p:nvSpPr>
                    <p:cNvPr id="48" name="TextBox 47">
                      <a:extLst>
                        <a:ext uri="{FF2B5EF4-FFF2-40B4-BE49-F238E27FC236}">
                          <a16:creationId xmlns:a16="http://schemas.microsoft.com/office/drawing/2014/main" id="{CF6EE0C7-836B-28A7-221D-AFA141A1B21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485150" y="3587196"/>
                      <a:ext cx="452047" cy="163378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 anchor="ctr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</a:t>
                      </a:r>
                      <a:r>
                        <a:rPr lang="ko-KR" altLang="en-US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기본 외형</a:t>
                      </a:r>
                      <a:r>
                        <a:rPr lang="en-US" altLang="ko-KR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]</a:t>
                      </a:r>
                    </a:p>
                  </p:txBody>
                </p: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1069074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F3C1A-04F8-EC71-E073-B7C06C46A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83D616-14CE-DCBD-A14F-8B5E3964869D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28C08C-4435-7D79-58C0-C7526D2DE768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FE3C7F-A27C-D6D7-35B5-C8EEF7F4B811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B38DC7A-3DAB-B040-7A3F-52280F0A2298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AC7BC8B-7055-4766-0088-E8F18E22EF2B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ABF135C-A2E3-F198-B074-92C1AE1A346B}"/>
                </a:ext>
              </a:extLst>
            </p:cNvPr>
            <p:cNvSpPr txBox="1"/>
            <p:nvPr/>
          </p:nvSpPr>
          <p:spPr>
            <a:xfrm>
              <a:off x="1637797" y="708257"/>
              <a:ext cx="781757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아이덴티티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31040DE-DA68-63C2-C722-FD45618C3970}"/>
              </a:ext>
            </a:extLst>
          </p:cNvPr>
          <p:cNvGrpSpPr/>
          <p:nvPr/>
        </p:nvGrpSpPr>
        <p:grpSpPr>
          <a:xfrm>
            <a:off x="1450975" y="665876"/>
            <a:ext cx="5099153" cy="3196148"/>
            <a:chOff x="5946691" y="1876013"/>
            <a:chExt cx="5099153" cy="3196148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2C900076-4CC3-E5B4-B835-59F6BE6418A9}"/>
                </a:ext>
              </a:extLst>
            </p:cNvPr>
            <p:cNvGrpSpPr/>
            <p:nvPr/>
          </p:nvGrpSpPr>
          <p:grpSpPr>
            <a:xfrm>
              <a:off x="5946691" y="1876013"/>
              <a:ext cx="5099153" cy="1379440"/>
              <a:chOff x="5946691" y="1876013"/>
              <a:chExt cx="5099153" cy="1379440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BE55C64-4A43-1221-DEA1-0EA1D62406B5}"/>
                  </a:ext>
                </a:extLst>
              </p:cNvPr>
              <p:cNvSpPr txBox="1"/>
              <p:nvPr/>
            </p:nvSpPr>
            <p:spPr>
              <a:xfrm>
                <a:off x="5946691" y="1876013"/>
                <a:ext cx="1378904" cy="400110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r>
                  <a:rPr lang="en-US" altLang="ko-KR" sz="2000" b="1" spc="100" dirty="0">
                    <a:solidFill>
                      <a:srgbClr val="D1AB84"/>
                    </a:solidFill>
                    <a:latin typeface="Cinzel" panose="00000500000000000000" pitchFamily="50" charset="0"/>
                    <a:ea typeface="나눔명조 ExtraBold" panose="02020603020101020101" pitchFamily="18" charset="-127"/>
                  </a:rPr>
                  <a:t>IDENTITY</a:t>
                </a:r>
                <a:endParaRPr lang="ko-KR" altLang="en-US" sz="2000" b="1" spc="100" dirty="0">
                  <a:solidFill>
                    <a:srgbClr val="D1AB84"/>
                  </a:solidFill>
                  <a:latin typeface="Cinzel" panose="00000500000000000000" pitchFamily="50" charset="0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AFACB725-0C4D-4504-DF23-2C7B6723BB1E}"/>
                  </a:ext>
                </a:extLst>
              </p:cNvPr>
              <p:cNvSpPr txBox="1"/>
              <p:nvPr/>
            </p:nvSpPr>
            <p:spPr>
              <a:xfrm>
                <a:off x="5946691" y="2266400"/>
                <a:ext cx="5099153" cy="989053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000" dirty="0" err="1">
                    <a:solidFill>
                      <a:srgbClr val="D1AB8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아스트랄</a:t>
                </a:r>
                <a:r>
                  <a:rPr lang="ko-KR" altLang="en-US" sz="1000" dirty="0">
                    <a:solidFill>
                      <a:srgbClr val="D1AB8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레코드 </a:t>
                </a:r>
                <a:r>
                  <a:rPr lang="ko-KR" altLang="en-US" sz="1000" dirty="0" err="1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아스트랄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게이지를 채워 기록 모드에 진입하면 사용한 스킬을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2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개 기록할 수 있습니다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기록한 스킬의 양상에 따라 다른 버프 효과를 얻을 수 있습니다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 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또한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,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기록된 두 스킬의 양상이 일치한다면 클러스터 스킬을 사용할 수 있습니다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스킬의 양상은 총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가지로 구성되어 있고 상황에 맞게 스킬을 기록하면 전략적인 전투를 할 수 있습니다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6D479109-F931-60BD-93DB-B58553962367}"/>
                </a:ext>
              </a:extLst>
            </p:cNvPr>
            <p:cNvGrpSpPr/>
            <p:nvPr/>
          </p:nvGrpSpPr>
          <p:grpSpPr>
            <a:xfrm>
              <a:off x="6096000" y="3362140"/>
              <a:ext cx="4830821" cy="1710021"/>
              <a:chOff x="6096000" y="3462037"/>
              <a:chExt cx="4830821" cy="1710021"/>
            </a:xfrm>
          </p:grpSpPr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97B2010A-5C6D-1598-7073-B9A6A72B7DC1}"/>
                  </a:ext>
                </a:extLst>
              </p:cNvPr>
              <p:cNvGrpSpPr/>
              <p:nvPr/>
            </p:nvGrpSpPr>
            <p:grpSpPr>
              <a:xfrm>
                <a:off x="9479422" y="3462037"/>
                <a:ext cx="1447399" cy="1710021"/>
                <a:chOff x="9271706" y="4825279"/>
                <a:chExt cx="1447399" cy="1710021"/>
              </a:xfrm>
            </p:grpSpPr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18A4885F-F2E9-C26B-335F-455C2C292228}"/>
                    </a:ext>
                  </a:extLst>
                </p:cNvPr>
                <p:cNvSpPr txBox="1"/>
                <p:nvPr/>
              </p:nvSpPr>
              <p:spPr>
                <a:xfrm>
                  <a:off x="9447018" y="6289079"/>
                  <a:ext cx="1096775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대표 무기 </a:t>
                  </a:r>
                  <a:r>
                    <a:rPr lang="en-US" altLang="ko-KR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| </a:t>
                  </a:r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태블릿</a:t>
                  </a:r>
                </a:p>
              </p:txBody>
            </p:sp>
            <p:pic>
              <p:nvPicPr>
                <p:cNvPr id="45" name="그림 44" descr="장치, 시계, 나침반, 측정기이(가) 표시된 사진&#10;&#10;자동 생성된 설명">
                  <a:extLst>
                    <a:ext uri="{FF2B5EF4-FFF2-40B4-BE49-F238E27FC236}">
                      <a16:creationId xmlns:a16="http://schemas.microsoft.com/office/drawing/2014/main" id="{D44789C5-D805-CAF4-1144-F849D12A59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271706" y="4825279"/>
                  <a:ext cx="1447399" cy="1447399"/>
                </a:xfrm>
                <a:prstGeom prst="rect">
                  <a:avLst/>
                </a:prstGeom>
              </p:spPr>
            </p:pic>
          </p:grp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2EF09562-2764-A3C2-D620-08E10BF0DAAA}"/>
                  </a:ext>
                </a:extLst>
              </p:cNvPr>
              <p:cNvGrpSpPr/>
              <p:nvPr/>
            </p:nvGrpSpPr>
            <p:grpSpPr>
              <a:xfrm>
                <a:off x="6096000" y="3587196"/>
                <a:ext cx="2160790" cy="1584862"/>
                <a:chOff x="6219996" y="3587196"/>
                <a:chExt cx="2160790" cy="1584862"/>
              </a:xfrm>
            </p:grpSpPr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185B3228-9988-2337-2434-5E489811EEEF}"/>
                    </a:ext>
                  </a:extLst>
                </p:cNvPr>
                <p:cNvSpPr txBox="1"/>
                <p:nvPr/>
              </p:nvSpPr>
              <p:spPr>
                <a:xfrm>
                  <a:off x="6459456" y="4925837"/>
                  <a:ext cx="1681871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아이덴티티 </a:t>
                  </a:r>
                  <a:r>
                    <a:rPr lang="en-US" altLang="ko-KR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| </a:t>
                  </a:r>
                  <a:r>
                    <a:rPr lang="ko-KR" altLang="en-US" sz="1000" dirty="0" err="1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아스트랄</a:t>
                  </a:r>
                  <a:r>
                    <a:rPr lang="en-US" altLang="ko-KR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1000" dirty="0">
                      <a:solidFill>
                        <a:srgbClr val="D1AB84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레코드</a:t>
                  </a:r>
                </a:p>
              </p:txBody>
            </p:sp>
            <p:grpSp>
              <p:nvGrpSpPr>
                <p:cNvPr id="23" name="그룹 22">
                  <a:extLst>
                    <a:ext uri="{FF2B5EF4-FFF2-40B4-BE49-F238E27FC236}">
                      <a16:creationId xmlns:a16="http://schemas.microsoft.com/office/drawing/2014/main" id="{BF4F3652-4531-2601-066F-55EA9FA81AA4}"/>
                    </a:ext>
                  </a:extLst>
                </p:cNvPr>
                <p:cNvGrpSpPr/>
                <p:nvPr/>
              </p:nvGrpSpPr>
              <p:grpSpPr>
                <a:xfrm>
                  <a:off x="6219996" y="3587196"/>
                  <a:ext cx="2160790" cy="1224501"/>
                  <a:chOff x="6219996" y="3587196"/>
                  <a:chExt cx="2160790" cy="1224501"/>
                </a:xfrm>
              </p:grpSpPr>
              <p:grpSp>
                <p:nvGrpSpPr>
                  <p:cNvPr id="24" name="그룹 23">
                    <a:extLst>
                      <a:ext uri="{FF2B5EF4-FFF2-40B4-BE49-F238E27FC236}">
                        <a16:creationId xmlns:a16="http://schemas.microsoft.com/office/drawing/2014/main" id="{EE4BD153-2B12-3DF0-7226-793EECEA5CF7}"/>
                      </a:ext>
                    </a:extLst>
                  </p:cNvPr>
                  <p:cNvGrpSpPr/>
                  <p:nvPr/>
                </p:nvGrpSpPr>
                <p:grpSpPr>
                  <a:xfrm>
                    <a:off x="7562508" y="3587196"/>
                    <a:ext cx="818278" cy="1131033"/>
                    <a:chOff x="7562508" y="3587196"/>
                    <a:chExt cx="818278" cy="1131033"/>
                  </a:xfrm>
                </p:grpSpPr>
                <p:grpSp>
                  <p:nvGrpSpPr>
                    <p:cNvPr id="36" name="그룹 35">
                      <a:extLst>
                        <a:ext uri="{FF2B5EF4-FFF2-40B4-BE49-F238E27FC236}">
                          <a16:creationId xmlns:a16="http://schemas.microsoft.com/office/drawing/2014/main" id="{3F9FAEB5-9689-1758-2829-0A6BE47B462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562508" y="3914236"/>
                      <a:ext cx="818278" cy="803993"/>
                      <a:chOff x="9981903" y="5055558"/>
                      <a:chExt cx="818278" cy="803993"/>
                    </a:xfrm>
                  </p:grpSpPr>
                  <p:pic>
                    <p:nvPicPr>
                      <p:cNvPr id="38" name="Picture 2">
                        <a:extLst>
                          <a:ext uri="{FF2B5EF4-FFF2-40B4-BE49-F238E27FC236}">
                            <a16:creationId xmlns:a16="http://schemas.microsoft.com/office/drawing/2014/main" id="{F3F225EB-9FCD-CF1A-2593-C4C210E3D01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3">
                        <a:clrChange>
                          <a:clrFrom>
                            <a:srgbClr val="FFFFFF"/>
                          </a:clrFrom>
                          <a:clrTo>
                            <a:srgbClr val="FFFFFF">
                              <a:alpha val="0"/>
                            </a:srgbClr>
                          </a:clrTo>
                        </a:clrChange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4">
                                <a14:imgEffect>
                                  <a14:backgroundRemoval t="3298" b="93286" l="9783" r="91033">
                                    <a14:foregroundMark x1="17002" y1="66866" x2="16033" y2="69258"/>
                                    <a14:foregroundMark x1="19158" y1="44287" x2="19079" y2="48282"/>
                                    <a14:foregroundMark x1="15082" y1="45230" x2="9783" y2="60188"/>
                                    <a14:foregroundMark x1="30336" y1="84473" x2="32337" y2="90577"/>
                                    <a14:foregroundMark x1="18207" y1="47468" x2="18633" y2="48768"/>
                                    <a14:foregroundMark x1="85352" y1="64167" x2="86141" y2="66549"/>
                                    <a14:foregroundMark x1="77717" y1="41107" x2="78543" y2="43602"/>
                                    <a14:foregroundMark x1="84511" y1="50177" x2="87995" y2="63721"/>
                                    <a14:foregroundMark x1="89266" y1="56066" x2="88881" y2="63499"/>
                                    <a14:foregroundMark x1="85259" y1="73278" x2="75679" y2="84688"/>
                                    <a14:foregroundMark x1="88043" y1="66313" x2="87228" y2="69022"/>
                                    <a14:foregroundMark x1="88043" y1="69729" x2="87636" y2="71614"/>
                                    <a14:foregroundMark x1="87772" y1="69611" x2="86413" y2="71849"/>
                                    <a14:foregroundMark x1="46875" y1="93286" x2="46875" y2="93286"/>
                                    <a14:foregroundMark x1="51223" y1="29682" x2="53804" y2="30389"/>
                                    <a14:foregroundMark x1="60326" y1="31213" x2="58696" y2="31567"/>
                                    <a14:backgroundMark x1="46603" y1="8245" x2="47283" y2="7303"/>
                                    <a14:backgroundMark x1="47690" y1="7303" x2="45788" y2="12485"/>
                                    <a14:backgroundMark x1="43750" y1="8363" x2="43614" y2="10836"/>
                                    <a14:backgroundMark x1="44565" y1="8598" x2="50679" y2="9776"/>
                                    <a14:backgroundMark x1="52582" y1="8716" x2="57065" y2="11190"/>
                                    <a14:backgroundMark x1="52038" y1="8834" x2="52174" y2="12956"/>
                                    <a14:backgroundMark x1="52989" y1="7420" x2="56250" y2="7656"/>
                                    <a14:backgroundMark x1="53940" y1="5771" x2="56250" y2="9305"/>
                                    <a14:backgroundMark x1="45109" y1="2709" x2="38315" y2="6007"/>
                                    <a14:backgroundMark x1="87658" y1="72372" x2="87228" y2="73734"/>
                                    <a14:backgroundMark x1="88619" y1="69330" x2="88471" y2="69798"/>
                                    <a14:backgroundMark x1="90353" y1="63840" x2="89472" y2="66630"/>
                                    <a14:backgroundMark x1="86957" y1="76443" x2="89266" y2="73734"/>
                                    <a14:backgroundMark x1="91848" y1="60777" x2="90489" y2="68080"/>
                                    <a14:backgroundMark x1="65897" y1="353" x2="41168" y2="11425"/>
                                    <a14:backgroundMark x1="38723" y1="2827" x2="40217" y2="13310"/>
                                    <a14:backgroundMark x1="48098" y1="2002" x2="38043" y2="11661"/>
                                    <a14:backgroundMark x1="39402" y1="7892" x2="68207" y2="5300"/>
                                    <a14:backgroundMark x1="45924" y1="2591" x2="64130" y2="7067"/>
                                    <a14:backgroundMark x1="46603" y1="2827" x2="64130" y2="10954"/>
                                    <a14:backgroundMark x1="37772" y1="9069" x2="63995" y2="16372"/>
                                    <a14:backgroundMark x1="35326" y1="15783" x2="63043" y2="14959"/>
                                    <a14:backgroundMark x1="39946" y1="18021" x2="67120" y2="19081"/>
                                    <a14:backgroundMark x1="49728" y1="20141" x2="59647" y2="19670"/>
                                    <a14:backgroundMark x1="46196" y1="22615" x2="60054" y2="19906"/>
                                    <a14:backgroundMark x1="44293" y1="21437" x2="63723" y2="19552"/>
                                    <a14:backgroundMark x1="43478" y1="21555" x2="56929" y2="21790"/>
                                    <a14:backgroundMark x1="56929" y1="13310" x2="50543" y2="23675"/>
                                    <a14:backgroundMark x1="49592" y1="47585" x2="38179" y2="71614"/>
                                    <a14:backgroundMark x1="52446" y1="39929" x2="49321" y2="68669"/>
                                    <a14:backgroundMark x1="25000" y1="52650" x2="65082" y2="54064"/>
                                    <a14:backgroundMark x1="26223" y1="54299" x2="55707" y2="51826"/>
                                    <a14:backgroundMark x1="26902" y1="56655" x2="64946" y2="57479"/>
                                    <a14:backgroundMark x1="30978" y1="61013" x2="68750" y2="58422"/>
                                    <a14:backgroundMark x1="28397" y1="63015" x2="69022" y2="60542"/>
                                    <a14:backgroundMark x1="24321" y1="59953" x2="70380" y2="62898"/>
                                    <a14:backgroundMark x1="43478" y1="50177" x2="45380" y2="73498"/>
                                    <a14:backgroundMark x1="26223" y1="53475" x2="32745" y2="76443"/>
                                    <a14:backgroundMark x1="30027" y1="57479" x2="45380" y2="80801"/>
                                    <a14:backgroundMark x1="17799" y1="57244" x2="26902" y2="76561"/>
                                    <a14:backgroundMark x1="20245" y1="58893" x2="36277" y2="74676"/>
                                    <a14:backgroundMark x1="20652" y1="57479" x2="28804" y2="74558"/>
                                    <a14:backgroundMark x1="18478" y1="58657" x2="25543" y2="73027"/>
                                    <a14:backgroundMark x1="25951" y1="52886" x2="37092" y2="73852"/>
                                    <a14:backgroundMark x1="34375" y1="47468" x2="40353" y2="62898"/>
                                    <a14:backgroundMark x1="36277" y1="42403" x2="41576" y2="61366"/>
                                    <a14:backgroundMark x1="44973" y1="41578" x2="34647" y2="54770"/>
                                    <a14:backgroundMark x1="34375" y1="43934" x2="56250" y2="38869"/>
                                    <a14:backgroundMark x1="43071" y1="39458" x2="54348" y2="41225"/>
                                    <a14:backgroundMark x1="44022" y1="37809" x2="59375" y2="38869"/>
                                    <a14:backgroundMark x1="48098" y1="37809" x2="64130" y2="42049"/>
                                    <a14:backgroundMark x1="64130" y1="42049" x2="73098" y2="49941"/>
                                    <a14:backgroundMark x1="67527" y1="45347" x2="73777" y2="57008"/>
                                    <a14:backgroundMark x1="73505" y1="51237" x2="73370" y2="64547"/>
                                    <a14:backgroundMark x1="63723" y1="46172" x2="61957" y2="62662"/>
                                    <a14:backgroundMark x1="68478" y1="51826" x2="68207" y2="66549"/>
                                    <a14:backgroundMark x1="66848" y1="49706" x2="71196" y2="64900"/>
                                    <a14:backgroundMark x1="73777" y1="56419" x2="74457" y2="71143"/>
                                    <a14:backgroundMark x1="74049" y1="61955" x2="66168" y2="72203"/>
                                    <a14:backgroundMark x1="69293" y1="68080" x2="55707" y2="79505"/>
                                    <a14:backgroundMark x1="69429" y1="71849" x2="57473" y2="81154"/>
                                    <a14:backgroundMark x1="67120" y1="75147" x2="47418" y2="83628"/>
                                    <a14:backgroundMark x1="68071" y1="66784" x2="50543" y2="75383"/>
                                    <a14:backgroundMark x1="44293" y1="36985" x2="42120" y2="36985"/>
                                    <a14:backgroundMark x1="30299" y1="44523" x2="20652" y2="59953"/>
                                    <a14:backgroundMark x1="25000" y1="45819" x2="20924" y2="55948"/>
                                    <a14:backgroundMark x1="20245" y1="49706" x2="17799" y2="60306"/>
                                    <a14:backgroundMark x1="19429" y1="56419" x2="19429" y2="67845"/>
                                    <a14:backgroundMark x1="18071" y1="63722" x2="20924" y2="70082"/>
                                    <a14:backgroundMark x1="24592" y1="71967" x2="35326" y2="83628"/>
                                    <a14:backgroundMark x1="27174" y1="79034" x2="44429" y2="84923"/>
                                    <a14:backgroundMark x1="26495" y1="77856" x2="33424" y2="84452"/>
                                    <a14:backgroundMark x1="21875" y1="61955" x2="23777" y2="71849"/>
                                    <a14:backgroundMark x1="19973" y1="63486" x2="20652" y2="72438"/>
                                    <a14:backgroundMark x1="18750" y1="65135" x2="19701" y2="68316"/>
                                    <a14:backgroundMark x1="21467" y1="57244" x2="30027" y2="42874"/>
                                    <a14:backgroundMark x1="19701" y1="51237" x2="33424" y2="41814"/>
                                    <a14:backgroundMark x1="29755" y1="44287" x2="23098" y2="51001"/>
                                    <a14:backgroundMark x1="26902" y1="45583" x2="23098" y2="49941"/>
                                    <a14:backgroundMark x1="28668" y1="44759" x2="18342" y2="51826"/>
                                    <a14:backgroundMark x1="26766" y1="43110" x2="17799" y2="52886"/>
                                    <a14:backgroundMark x1="35054" y1="36985" x2="54076" y2="31567"/>
                                    <a14:backgroundMark x1="45652" y1="34158" x2="65082" y2="34982"/>
                                    <a14:backgroundMark x1="50000" y1="33451" x2="59375" y2="38869"/>
                                    <a14:backgroundMark x1="63043" y1="37220" x2="75000" y2="47468"/>
                                    <a14:backgroundMark x1="66848" y1="38516" x2="75408" y2="46172"/>
                                    <a14:backgroundMark x1="66304" y1="38869" x2="77582" y2="55595"/>
                                    <a14:backgroundMark x1="76223" y1="46643" x2="80571" y2="60306"/>
                                    <a14:backgroundMark x1="77446" y1="47821" x2="79620" y2="61955"/>
                                    <a14:backgroundMark x1="82201" y1="53239" x2="80027" y2="65371"/>
                                    <a14:backgroundMark x1="81522" y1="67020" x2="75272" y2="75147"/>
                                    <a14:backgroundMark x1="77446" y1="70318" x2="67527" y2="81390"/>
                                    <a14:backgroundMark x1="74049" y1="77621" x2="60054" y2="85395"/>
                                    <a14:backgroundMark x1="59918" y1="84452" x2="43750" y2="85512"/>
                                    <a14:backgroundMark x1="44973" y1="85395" x2="58832" y2="85395"/>
                                    <a14:backgroundMark x1="50272" y1="86808" x2="44022" y2="86337"/>
                                    <a14:backgroundMark x1="43071" y1="85984" x2="53397" y2="85984"/>
                                    <a14:backgroundMark x1="79348" y1="47821" x2="81658" y2="59482"/>
                                    <a14:backgroundMark x1="75951" y1="43463" x2="79755" y2="51001"/>
                                    <a14:backgroundMark x1="78397" y1="46996" x2="80707" y2="56655"/>
                                    <a14:backgroundMark x1="80571" y1="58893" x2="81250" y2="62191"/>
                                    <a14:backgroundMark x1="83832" y1="58657" x2="83152" y2="63840"/>
                                    <a14:backgroundMark x1="82745" y1="57833" x2="82201" y2="66196"/>
                                    <a14:backgroundMark x1="84103" y1="59717" x2="82745" y2="65135"/>
                                    <a14:backgroundMark x1="45924" y1="33098" x2="68071" y2="38045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8741" t="24894" r="8693" b="4778"/>
                      <a:stretch/>
                    </p:blipFill>
                    <p:spPr bwMode="auto">
                      <a:xfrm>
                        <a:off x="9981903" y="5055558"/>
                        <a:ext cx="818278" cy="803993"/>
                      </a:xfrm>
                      <a:prstGeom prst="ellipse">
                        <a:avLst/>
                      </a:prstGeom>
                      <a:noFill/>
                      <a:effectLst>
                        <a:softEdge rad="0"/>
                      </a:effectLst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grpSp>
                    <p:nvGrpSpPr>
                      <p:cNvPr id="39" name="그룹 38">
                        <a:extLst>
                          <a:ext uri="{FF2B5EF4-FFF2-40B4-BE49-F238E27FC236}">
                            <a16:creationId xmlns:a16="http://schemas.microsoft.com/office/drawing/2014/main" id="{640B1FDF-BB1A-BAF4-8412-73D8E9BCE188}"/>
                          </a:ext>
                        </a:extLst>
                      </p:cNvPr>
                      <p:cNvGrpSpPr>
                        <a:grpSpLocks noChangeAspect="1"/>
                      </p:cNvGrpSpPr>
                      <p:nvPr/>
                    </p:nvGrpSpPr>
                    <p:grpSpPr>
                      <a:xfrm>
                        <a:off x="10015423" y="5074792"/>
                        <a:ext cx="756000" cy="756000"/>
                        <a:chOff x="7809871" y="4796310"/>
                        <a:chExt cx="721987" cy="720000"/>
                      </a:xfrm>
                    </p:grpSpPr>
                    <p:sp>
                      <p:nvSpPr>
                        <p:cNvPr id="42" name="자유형: 도형 41">
                          <a:extLst>
                            <a:ext uri="{FF2B5EF4-FFF2-40B4-BE49-F238E27FC236}">
                              <a16:creationId xmlns:a16="http://schemas.microsoft.com/office/drawing/2014/main" id="{C439837D-137B-151D-B5CD-5747A2C5AAF7}"/>
                            </a:ext>
                          </a:extLst>
                        </p:cNvPr>
                        <p:cNvSpPr>
                          <a:spLocks noChangeAspect="1"/>
                        </p:cNvSpPr>
                        <p:nvPr/>
                      </p:nvSpPr>
                      <p:spPr>
                        <a:xfrm flipH="1">
                          <a:off x="8171537" y="4796310"/>
                          <a:ext cx="360321" cy="720000"/>
                        </a:xfrm>
                        <a:custGeom>
                          <a:avLst/>
                          <a:gdLst>
                            <a:gd name="connsiteX0" fmla="*/ 457200 w 457608"/>
                            <a:gd name="connsiteY0" fmla="*/ 0 h 914400"/>
                            <a:gd name="connsiteX1" fmla="*/ 457608 w 457608"/>
                            <a:gd name="connsiteY1" fmla="*/ 41 h 914400"/>
                            <a:gd name="connsiteX2" fmla="*/ 457608 w 457608"/>
                            <a:gd name="connsiteY2" fmla="*/ 914359 h 914400"/>
                            <a:gd name="connsiteX3" fmla="*/ 457200 w 457608"/>
                            <a:gd name="connsiteY3" fmla="*/ 914400 h 914400"/>
                            <a:gd name="connsiteX4" fmla="*/ 0 w 457608"/>
                            <a:gd name="connsiteY4" fmla="*/ 457200 h 914400"/>
                            <a:gd name="connsiteX5" fmla="*/ 457200 w 457608"/>
                            <a:gd name="connsiteY5" fmla="*/ 0 h 9144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57608" h="914400">
                              <a:moveTo>
                                <a:pt x="457200" y="0"/>
                              </a:moveTo>
                              <a:lnTo>
                                <a:pt x="457608" y="41"/>
                              </a:lnTo>
                              <a:lnTo>
                                <a:pt x="457608" y="914359"/>
                              </a:lnTo>
                              <a:lnTo>
                                <a:pt x="457200" y="914400"/>
                              </a:lnTo>
                              <a:cubicBezTo>
                                <a:pt x="204695" y="914400"/>
                                <a:pt x="0" y="709705"/>
                                <a:pt x="0" y="457200"/>
                              </a:cubicBezTo>
                              <a:cubicBezTo>
                                <a:pt x="0" y="204695"/>
                                <a:pt x="204695" y="0"/>
                                <a:pt x="457200" y="0"/>
                              </a:cubicBezTo>
                              <a:close/>
                            </a:path>
                          </a:pathLst>
                        </a:custGeom>
                        <a:blipFill dpi="0" rotWithShape="0">
                          <a:blip r:embed="rId5">
                            <a:extLst>
                              <a:ext uri="{BEBA8EAE-BF5A-486C-A8C5-ECC9F3942E4B}">
                                <a14:imgProps xmlns:a14="http://schemas.microsoft.com/office/drawing/2010/main">
                                  <a14:imgLayer r:embed="rId6">
                                    <a14:imgEffect>
                                      <a14:brightnessContrast bright="-40000" contrast="40000"/>
                                    </a14:imgEffect>
                                  </a14:imgLayer>
                                </a14:imgProps>
                              </a:ext>
                            </a:extLst>
                          </a:blip>
                          <a:srcRect/>
                          <a:tile tx="0" ty="0" sx="50000" sy="100000" flip="none" algn="tl"/>
                        </a:blipFill>
                        <a:ln w="6350">
                          <a:solidFill>
                            <a:srgbClr val="F6F4D2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  <p:sp>
                      <p:nvSpPr>
                        <p:cNvPr id="43" name="자유형: 도형 42">
                          <a:extLst>
                            <a:ext uri="{FF2B5EF4-FFF2-40B4-BE49-F238E27FC236}">
                              <a16:creationId xmlns:a16="http://schemas.microsoft.com/office/drawing/2014/main" id="{2FF7B9D8-CCF2-0D40-5F18-F4F97809DCF5}"/>
                            </a:ext>
                          </a:extLst>
                        </p:cNvPr>
                        <p:cNvSpPr>
                          <a:spLocks noChangeAspect="1"/>
                        </p:cNvSpPr>
                        <p:nvPr/>
                      </p:nvSpPr>
                      <p:spPr>
                        <a:xfrm>
                          <a:off x="7809871" y="4796310"/>
                          <a:ext cx="360321" cy="720000"/>
                        </a:xfrm>
                        <a:custGeom>
                          <a:avLst/>
                          <a:gdLst>
                            <a:gd name="connsiteX0" fmla="*/ 457200 w 457608"/>
                            <a:gd name="connsiteY0" fmla="*/ 0 h 914400"/>
                            <a:gd name="connsiteX1" fmla="*/ 457608 w 457608"/>
                            <a:gd name="connsiteY1" fmla="*/ 41 h 914400"/>
                            <a:gd name="connsiteX2" fmla="*/ 457608 w 457608"/>
                            <a:gd name="connsiteY2" fmla="*/ 914359 h 914400"/>
                            <a:gd name="connsiteX3" fmla="*/ 457200 w 457608"/>
                            <a:gd name="connsiteY3" fmla="*/ 914400 h 914400"/>
                            <a:gd name="connsiteX4" fmla="*/ 0 w 457608"/>
                            <a:gd name="connsiteY4" fmla="*/ 457200 h 914400"/>
                            <a:gd name="connsiteX5" fmla="*/ 457200 w 457608"/>
                            <a:gd name="connsiteY5" fmla="*/ 0 h 9144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57608" h="914400">
                              <a:moveTo>
                                <a:pt x="457200" y="0"/>
                              </a:moveTo>
                              <a:lnTo>
                                <a:pt x="457608" y="41"/>
                              </a:lnTo>
                              <a:lnTo>
                                <a:pt x="457608" y="914359"/>
                              </a:lnTo>
                              <a:lnTo>
                                <a:pt x="457200" y="914400"/>
                              </a:lnTo>
                              <a:cubicBezTo>
                                <a:pt x="204695" y="914400"/>
                                <a:pt x="0" y="709705"/>
                                <a:pt x="0" y="457200"/>
                              </a:cubicBezTo>
                              <a:cubicBezTo>
                                <a:pt x="0" y="204695"/>
                                <a:pt x="204695" y="0"/>
                                <a:pt x="457200" y="0"/>
                              </a:cubicBezTo>
                              <a:close/>
                            </a:path>
                          </a:pathLst>
                        </a:custGeom>
                        <a:blipFill dpi="0" rotWithShape="0">
                          <a:blip r:embed="rId5">
                            <a:extLst>
                              <a:ext uri="{BEBA8EAE-BF5A-486C-A8C5-ECC9F3942E4B}">
                                <a14:imgProps xmlns:a14="http://schemas.microsoft.com/office/drawing/2010/main">
                                  <a14:imgLayer r:embed="rId6">
                                    <a14:imgEffect>
                                      <a14:brightnessContrast bright="-40000" contrast="40000"/>
                                    </a14:imgEffect>
                                  </a14:imgLayer>
                                </a14:imgProps>
                              </a:ext>
                            </a:extLst>
                          </a:blip>
                          <a:srcRect/>
                          <a:tile tx="0" ty="0" sx="50000" sy="100000" flip="none" algn="tl"/>
                        </a:blipFill>
                        <a:ln w="6350">
                          <a:solidFill>
                            <a:srgbClr val="F6F4D2"/>
                          </a:solidFill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wrap="square" rtlCol="0" anchor="ctr">
                          <a:noAutofit/>
                        </a:bodyPr>
                        <a:lstStyle/>
                        <a:p>
                          <a:pPr algn="ctr"/>
                          <a:endParaRPr lang="ko-KR" altLang="en-US" dirty="0"/>
                        </a:p>
                      </p:txBody>
                    </p:sp>
                  </p:grpSp>
                  <p:pic>
                    <p:nvPicPr>
                      <p:cNvPr id="40" name="Picture 2">
                        <a:extLst>
                          <a:ext uri="{FF2B5EF4-FFF2-40B4-BE49-F238E27FC236}">
                            <a16:creationId xmlns:a16="http://schemas.microsoft.com/office/drawing/2014/main" id="{840AA94E-7745-9F90-A639-D224B9A42B6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7">
                        <a:clrChange>
                          <a:clrFrom>
                            <a:srgbClr val="000000"/>
                          </a:clrFrom>
                          <a:clrTo>
                            <a:srgbClr val="000000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1846" t="15450" r="22216" b="14410"/>
                      <a:stretch/>
                    </p:blipFill>
                    <p:spPr bwMode="auto">
                      <a:xfrm>
                        <a:off x="10086974" y="5293322"/>
                        <a:ext cx="257521" cy="32290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pic>
                    <p:nvPicPr>
                      <p:cNvPr id="41" name="Picture 4">
                        <a:extLst>
                          <a:ext uri="{FF2B5EF4-FFF2-40B4-BE49-F238E27FC236}">
                            <a16:creationId xmlns:a16="http://schemas.microsoft.com/office/drawing/2014/main" id="{1BC37892-F8C0-6B81-2BC6-D33D27EEAC5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 rotWithShape="1">
                      <a:blip r:embed="rId8">
                        <a:clrChange>
                          <a:clrFrom>
                            <a:srgbClr val="000000"/>
                          </a:clrFrom>
                          <a:clrTo>
                            <a:srgbClr val="000000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9600" t="28850" r="19120" b="28720"/>
                      <a:stretch/>
                    </p:blipFill>
                    <p:spPr bwMode="auto">
                      <a:xfrm>
                        <a:off x="10408344" y="5334630"/>
                        <a:ext cx="332691" cy="23035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grpSp>
                <p:sp>
                  <p:nvSpPr>
                    <p:cNvPr id="37" name="TextBox 36">
                      <a:extLst>
                        <a:ext uri="{FF2B5EF4-FFF2-40B4-BE49-F238E27FC236}">
                          <a16:creationId xmlns:a16="http://schemas.microsoft.com/office/drawing/2014/main" id="{C10A3178-CBCE-CD45-4599-07A585D59D9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620590" y="3587196"/>
                      <a:ext cx="702115" cy="163378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 anchor="ctr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[‘</a:t>
                      </a:r>
                      <a:r>
                        <a:rPr lang="ko-KR" altLang="en-US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기록 모드</a:t>
                      </a:r>
                      <a:r>
                        <a:rPr lang="en-US" altLang="ko-KR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’ </a:t>
                      </a:r>
                      <a:r>
                        <a:rPr lang="ko-KR" altLang="en-US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외형</a:t>
                      </a:r>
                      <a:r>
                        <a:rPr lang="en-US" altLang="ko-KR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]</a:t>
                      </a:r>
                    </a:p>
                  </p:txBody>
                </p:sp>
              </p:grpSp>
              <p:grpSp>
                <p:nvGrpSpPr>
                  <p:cNvPr id="25" name="그룹 24">
                    <a:extLst>
                      <a:ext uri="{FF2B5EF4-FFF2-40B4-BE49-F238E27FC236}">
                        <a16:creationId xmlns:a16="http://schemas.microsoft.com/office/drawing/2014/main" id="{469F3C64-F1CE-F615-8DF1-C7DCF07C5A08}"/>
                      </a:ext>
                    </a:extLst>
                  </p:cNvPr>
                  <p:cNvGrpSpPr/>
                  <p:nvPr/>
                </p:nvGrpSpPr>
                <p:grpSpPr>
                  <a:xfrm>
                    <a:off x="6219996" y="3587196"/>
                    <a:ext cx="982354" cy="1224501"/>
                    <a:chOff x="6219996" y="3587196"/>
                    <a:chExt cx="982354" cy="1224501"/>
                  </a:xfrm>
                </p:grpSpPr>
                <p:grpSp>
                  <p:nvGrpSpPr>
                    <p:cNvPr id="26" name="그룹 25">
                      <a:extLst>
                        <a:ext uri="{FF2B5EF4-FFF2-40B4-BE49-F238E27FC236}">
                          <a16:creationId xmlns:a16="http://schemas.microsoft.com/office/drawing/2014/main" id="{E3EB29F1-FB03-0959-5AF2-5120DA7A92C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19996" y="3788100"/>
                      <a:ext cx="982354" cy="1023597"/>
                      <a:chOff x="7643769" y="832165"/>
                      <a:chExt cx="982354" cy="1023597"/>
                    </a:xfrm>
                  </p:grpSpPr>
                  <p:grpSp>
                    <p:nvGrpSpPr>
                      <p:cNvPr id="28" name="그룹 27">
                        <a:extLst>
                          <a:ext uri="{FF2B5EF4-FFF2-40B4-BE49-F238E27FC236}">
                            <a16:creationId xmlns:a16="http://schemas.microsoft.com/office/drawing/2014/main" id="{94FE303A-4F49-46F8-2BB4-43409D4EE11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725807" y="941967"/>
                        <a:ext cx="818278" cy="803993"/>
                        <a:chOff x="7206432" y="947480"/>
                        <a:chExt cx="818278" cy="803993"/>
                      </a:xfrm>
                    </p:grpSpPr>
                    <p:pic>
                      <p:nvPicPr>
                        <p:cNvPr id="34" name="Picture 2">
                          <a:extLst>
                            <a:ext uri="{FF2B5EF4-FFF2-40B4-BE49-F238E27FC236}">
                              <a16:creationId xmlns:a16="http://schemas.microsoft.com/office/drawing/2014/main" id="{5031CE97-BF00-DB2A-2CB4-3D2148F605B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 rotWithShape="1">
                        <a:blip r:embed="rId3">
                          <a:clrChange>
                            <a:clrFrom>
                              <a:srgbClr val="FFFFFF"/>
                            </a:clrFrom>
                            <a:clrTo>
                              <a:srgbClr val="FFFFFF">
                                <a:alpha val="0"/>
                              </a:srgbClr>
                            </a:clrTo>
                          </a:clrChange>
                          <a:extLst>
                            <a:ext uri="{BEBA8EAE-BF5A-486C-A8C5-ECC9F3942E4B}">
                              <a14:imgProps xmlns:a14="http://schemas.microsoft.com/office/drawing/2010/main">
                                <a14:imgLayer r:embed="rId4">
                                  <a14:imgEffect>
                                    <a14:backgroundRemoval t="3298" b="93286" l="9783" r="91033">
                                      <a14:foregroundMark x1="17002" y1="66866" x2="16033" y2="69258"/>
                                      <a14:foregroundMark x1="19158" y1="44287" x2="19079" y2="48282"/>
                                      <a14:foregroundMark x1="15082" y1="45230" x2="9783" y2="60188"/>
                                      <a14:foregroundMark x1="30336" y1="84473" x2="32337" y2="90577"/>
                                      <a14:foregroundMark x1="18207" y1="47468" x2="18633" y2="48768"/>
                                      <a14:foregroundMark x1="85352" y1="64167" x2="86141" y2="66549"/>
                                      <a14:foregroundMark x1="77717" y1="41107" x2="78543" y2="43602"/>
                                      <a14:foregroundMark x1="84511" y1="50177" x2="87995" y2="63721"/>
                                      <a14:foregroundMark x1="89266" y1="56066" x2="88881" y2="63499"/>
                                      <a14:foregroundMark x1="85259" y1="73278" x2="75679" y2="84688"/>
                                      <a14:foregroundMark x1="88043" y1="66313" x2="87228" y2="69022"/>
                                      <a14:foregroundMark x1="88043" y1="69729" x2="87636" y2="71614"/>
                                      <a14:foregroundMark x1="87772" y1="69611" x2="86413" y2="71849"/>
                                      <a14:foregroundMark x1="46875" y1="93286" x2="46875" y2="93286"/>
                                      <a14:foregroundMark x1="51223" y1="29682" x2="53804" y2="30389"/>
                                      <a14:foregroundMark x1="60326" y1="31213" x2="58696" y2="31567"/>
                                      <a14:backgroundMark x1="46603" y1="8245" x2="47283" y2="7303"/>
                                      <a14:backgroundMark x1="47690" y1="7303" x2="45788" y2="12485"/>
                                      <a14:backgroundMark x1="43750" y1="8363" x2="43614" y2="10836"/>
                                      <a14:backgroundMark x1="44565" y1="8598" x2="50679" y2="9776"/>
                                      <a14:backgroundMark x1="52582" y1="8716" x2="57065" y2="11190"/>
                                      <a14:backgroundMark x1="52038" y1="8834" x2="52174" y2="12956"/>
                                      <a14:backgroundMark x1="52989" y1="7420" x2="56250" y2="7656"/>
                                      <a14:backgroundMark x1="53940" y1="5771" x2="56250" y2="9305"/>
                                      <a14:backgroundMark x1="45109" y1="2709" x2="38315" y2="6007"/>
                                      <a14:backgroundMark x1="87658" y1="72372" x2="87228" y2="73734"/>
                                      <a14:backgroundMark x1="88619" y1="69330" x2="88471" y2="69798"/>
                                      <a14:backgroundMark x1="90353" y1="63840" x2="89472" y2="66630"/>
                                      <a14:backgroundMark x1="86957" y1="76443" x2="89266" y2="73734"/>
                                      <a14:backgroundMark x1="91848" y1="60777" x2="90489" y2="68080"/>
                                      <a14:backgroundMark x1="65897" y1="353" x2="41168" y2="11425"/>
                                      <a14:backgroundMark x1="38723" y1="2827" x2="40217" y2="13310"/>
                                      <a14:backgroundMark x1="48098" y1="2002" x2="38043" y2="11661"/>
                                      <a14:backgroundMark x1="39402" y1="7892" x2="68207" y2="5300"/>
                                      <a14:backgroundMark x1="45924" y1="2591" x2="64130" y2="7067"/>
                                      <a14:backgroundMark x1="46603" y1="2827" x2="64130" y2="10954"/>
                                      <a14:backgroundMark x1="37772" y1="9069" x2="63995" y2="16372"/>
                                      <a14:backgroundMark x1="35326" y1="15783" x2="63043" y2="14959"/>
                                      <a14:backgroundMark x1="39946" y1="18021" x2="67120" y2="19081"/>
                                      <a14:backgroundMark x1="49728" y1="20141" x2="59647" y2="19670"/>
                                      <a14:backgroundMark x1="46196" y1="22615" x2="60054" y2="19906"/>
                                      <a14:backgroundMark x1="44293" y1="21437" x2="63723" y2="19552"/>
                                      <a14:backgroundMark x1="43478" y1="21555" x2="56929" y2="21790"/>
                                      <a14:backgroundMark x1="56929" y1="13310" x2="50543" y2="23675"/>
                                      <a14:backgroundMark x1="49592" y1="47585" x2="38179" y2="71614"/>
                                      <a14:backgroundMark x1="52446" y1="39929" x2="49321" y2="68669"/>
                                      <a14:backgroundMark x1="25000" y1="52650" x2="65082" y2="54064"/>
                                      <a14:backgroundMark x1="26223" y1="54299" x2="55707" y2="51826"/>
                                      <a14:backgroundMark x1="26902" y1="56655" x2="64946" y2="57479"/>
                                      <a14:backgroundMark x1="30978" y1="61013" x2="68750" y2="58422"/>
                                      <a14:backgroundMark x1="28397" y1="63015" x2="69022" y2="60542"/>
                                      <a14:backgroundMark x1="24321" y1="59953" x2="70380" y2="62898"/>
                                      <a14:backgroundMark x1="43478" y1="50177" x2="45380" y2="73498"/>
                                      <a14:backgroundMark x1="26223" y1="53475" x2="32745" y2="76443"/>
                                      <a14:backgroundMark x1="30027" y1="57479" x2="45380" y2="80801"/>
                                      <a14:backgroundMark x1="17799" y1="57244" x2="26902" y2="76561"/>
                                      <a14:backgroundMark x1="20245" y1="58893" x2="36277" y2="74676"/>
                                      <a14:backgroundMark x1="20652" y1="57479" x2="28804" y2="74558"/>
                                      <a14:backgroundMark x1="18478" y1="58657" x2="25543" y2="73027"/>
                                      <a14:backgroundMark x1="25951" y1="52886" x2="37092" y2="73852"/>
                                      <a14:backgroundMark x1="34375" y1="47468" x2="40353" y2="62898"/>
                                      <a14:backgroundMark x1="36277" y1="42403" x2="41576" y2="61366"/>
                                      <a14:backgroundMark x1="44973" y1="41578" x2="34647" y2="54770"/>
                                      <a14:backgroundMark x1="34375" y1="43934" x2="56250" y2="38869"/>
                                      <a14:backgroundMark x1="43071" y1="39458" x2="54348" y2="41225"/>
                                      <a14:backgroundMark x1="44022" y1="37809" x2="59375" y2="38869"/>
                                      <a14:backgroundMark x1="48098" y1="37809" x2="64130" y2="42049"/>
                                      <a14:backgroundMark x1="64130" y1="42049" x2="73098" y2="49941"/>
                                      <a14:backgroundMark x1="67527" y1="45347" x2="73777" y2="57008"/>
                                      <a14:backgroundMark x1="73505" y1="51237" x2="73370" y2="64547"/>
                                      <a14:backgroundMark x1="63723" y1="46172" x2="61957" y2="62662"/>
                                      <a14:backgroundMark x1="68478" y1="51826" x2="68207" y2="66549"/>
                                      <a14:backgroundMark x1="66848" y1="49706" x2="71196" y2="64900"/>
                                      <a14:backgroundMark x1="73777" y1="56419" x2="74457" y2="71143"/>
                                      <a14:backgroundMark x1="74049" y1="61955" x2="66168" y2="72203"/>
                                      <a14:backgroundMark x1="69293" y1="68080" x2="55707" y2="79505"/>
                                      <a14:backgroundMark x1="69429" y1="71849" x2="57473" y2="81154"/>
                                      <a14:backgroundMark x1="67120" y1="75147" x2="47418" y2="83628"/>
                                      <a14:backgroundMark x1="68071" y1="66784" x2="50543" y2="75383"/>
                                      <a14:backgroundMark x1="44293" y1="36985" x2="42120" y2="36985"/>
                                      <a14:backgroundMark x1="30299" y1="44523" x2="20652" y2="59953"/>
                                      <a14:backgroundMark x1="25000" y1="45819" x2="20924" y2="55948"/>
                                      <a14:backgroundMark x1="20245" y1="49706" x2="17799" y2="60306"/>
                                      <a14:backgroundMark x1="19429" y1="56419" x2="19429" y2="67845"/>
                                      <a14:backgroundMark x1="18071" y1="63722" x2="20924" y2="70082"/>
                                      <a14:backgroundMark x1="24592" y1="71967" x2="35326" y2="83628"/>
                                      <a14:backgroundMark x1="27174" y1="79034" x2="44429" y2="84923"/>
                                      <a14:backgroundMark x1="26495" y1="77856" x2="33424" y2="84452"/>
                                      <a14:backgroundMark x1="21875" y1="61955" x2="23777" y2="71849"/>
                                      <a14:backgroundMark x1="19973" y1="63486" x2="20652" y2="72438"/>
                                      <a14:backgroundMark x1="18750" y1="65135" x2="19701" y2="68316"/>
                                      <a14:backgroundMark x1="21467" y1="57244" x2="30027" y2="42874"/>
                                      <a14:backgroundMark x1="19701" y1="51237" x2="33424" y2="41814"/>
                                      <a14:backgroundMark x1="29755" y1="44287" x2="23098" y2="51001"/>
                                      <a14:backgroundMark x1="26902" y1="45583" x2="23098" y2="49941"/>
                                      <a14:backgroundMark x1="28668" y1="44759" x2="18342" y2="51826"/>
                                      <a14:backgroundMark x1="26766" y1="43110" x2="17799" y2="52886"/>
                                      <a14:backgroundMark x1="35054" y1="36985" x2="54076" y2="31567"/>
                                      <a14:backgroundMark x1="45652" y1="34158" x2="65082" y2="34982"/>
                                      <a14:backgroundMark x1="50000" y1="33451" x2="59375" y2="38869"/>
                                      <a14:backgroundMark x1="63043" y1="37220" x2="75000" y2="47468"/>
                                      <a14:backgroundMark x1="66848" y1="38516" x2="75408" y2="46172"/>
                                      <a14:backgroundMark x1="66304" y1="38869" x2="77582" y2="55595"/>
                                      <a14:backgroundMark x1="76223" y1="46643" x2="80571" y2="60306"/>
                                      <a14:backgroundMark x1="77446" y1="47821" x2="79620" y2="61955"/>
                                      <a14:backgroundMark x1="82201" y1="53239" x2="80027" y2="65371"/>
                                      <a14:backgroundMark x1="81522" y1="67020" x2="75272" y2="75147"/>
                                      <a14:backgroundMark x1="77446" y1="70318" x2="67527" y2="81390"/>
                                      <a14:backgroundMark x1="74049" y1="77621" x2="60054" y2="85395"/>
                                      <a14:backgroundMark x1="59918" y1="84452" x2="43750" y2="85512"/>
                                      <a14:backgroundMark x1="44973" y1="85395" x2="58832" y2="85395"/>
                                      <a14:backgroundMark x1="50272" y1="86808" x2="44022" y2="86337"/>
                                      <a14:backgroundMark x1="43071" y1="85984" x2="53397" y2="85984"/>
                                      <a14:backgroundMark x1="79348" y1="47821" x2="81658" y2="59482"/>
                                      <a14:backgroundMark x1="75951" y1="43463" x2="79755" y2="51001"/>
                                      <a14:backgroundMark x1="78397" y1="46996" x2="80707" y2="56655"/>
                                      <a14:backgroundMark x1="80571" y1="58893" x2="81250" y2="62191"/>
                                      <a14:backgroundMark x1="83832" y1="58657" x2="83152" y2="63840"/>
                                      <a14:backgroundMark x1="82745" y1="57833" x2="82201" y2="66196"/>
                                      <a14:backgroundMark x1="84103" y1="59717" x2="82745" y2="65135"/>
                                      <a14:backgroundMark x1="45924" y1="33098" x2="68071" y2="38045"/>
                                    </a14:backgroundRemoval>
                                  </a14:imgEffect>
                                </a14:imgLayer>
                              </a14:imgProps>
                            </a:ex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8741" t="24894" r="8693" b="4778"/>
                        <a:stretch/>
                      </p:blipFill>
                      <p:spPr bwMode="auto">
                        <a:xfrm>
                          <a:off x="7206432" y="947480"/>
                          <a:ext cx="818278" cy="803993"/>
                        </a:xfrm>
                        <a:prstGeom prst="ellipse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  <p:sp>
                      <p:nvSpPr>
                        <p:cNvPr id="35" name="타원 34">
                          <a:extLst>
                            <a:ext uri="{FF2B5EF4-FFF2-40B4-BE49-F238E27FC236}">
                              <a16:creationId xmlns:a16="http://schemas.microsoft.com/office/drawing/2014/main" id="{C5EF8604-9CCC-FEC7-7404-89D857D0B27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259215" y="982847"/>
                          <a:ext cx="722235" cy="722235"/>
                        </a:xfrm>
                        <a:prstGeom prst="ellipse">
                          <a:avLst/>
                        </a:prstGeom>
                        <a:gradFill flip="none" rotWithShape="1">
                          <a:gsLst>
                            <a:gs pos="0">
                              <a:schemeClr val="accent1">
                                <a:lumMod val="5000"/>
                                <a:lumOff val="95000"/>
                              </a:schemeClr>
                            </a:gs>
                            <a:gs pos="29000">
                              <a:schemeClr val="bg1">
                                <a:lumMod val="95000"/>
                              </a:schemeClr>
                            </a:gs>
                            <a:gs pos="47000">
                              <a:schemeClr val="bg1">
                                <a:lumMod val="85000"/>
                              </a:schemeClr>
                            </a:gs>
                            <a:gs pos="61000">
                              <a:schemeClr val="bg1">
                                <a:lumMod val="75000"/>
                              </a:schemeClr>
                            </a:gs>
                            <a:gs pos="82000">
                              <a:schemeClr val="bg1">
                                <a:lumMod val="6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path path="circle">
                            <a:fillToRect r="100000" b="100000"/>
                          </a:path>
                          <a:tileRect l="-100000" t="-100000"/>
                        </a:gra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</p:grpSp>
                  <p:grpSp>
                    <p:nvGrpSpPr>
                      <p:cNvPr id="29" name="그룹 28">
                        <a:extLst>
                          <a:ext uri="{FF2B5EF4-FFF2-40B4-BE49-F238E27FC236}">
                            <a16:creationId xmlns:a16="http://schemas.microsoft.com/office/drawing/2014/main" id="{57B77DFC-98C1-AD22-20C0-8D91AB5919A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643769" y="832165"/>
                        <a:ext cx="982354" cy="1023597"/>
                        <a:chOff x="8119321" y="827322"/>
                        <a:chExt cx="982354" cy="1023597"/>
                      </a:xfrm>
                    </p:grpSpPr>
                    <p:sp>
                      <p:nvSpPr>
                        <p:cNvPr id="30" name="타원 29">
                          <a:extLst>
                            <a:ext uri="{FF2B5EF4-FFF2-40B4-BE49-F238E27FC236}">
                              <a16:creationId xmlns:a16="http://schemas.microsoft.com/office/drawing/2014/main" id="{163A8038-60CD-E2B0-076C-E6C62343C27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340479" y="1077307"/>
                          <a:ext cx="530513" cy="530513"/>
                        </a:xfrm>
                        <a:prstGeom prst="ellipse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  <p:grpSp>
                      <p:nvGrpSpPr>
                        <p:cNvPr id="31" name="그룹 30">
                          <a:extLst>
                            <a:ext uri="{FF2B5EF4-FFF2-40B4-BE49-F238E27FC236}">
                              <a16:creationId xmlns:a16="http://schemas.microsoft.com/office/drawing/2014/main" id="{1C090D19-2783-FC73-90B4-CC8C1FB14D4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119321" y="827322"/>
                          <a:ext cx="982354" cy="1023597"/>
                          <a:chOff x="6319787" y="1089348"/>
                          <a:chExt cx="821601" cy="856095"/>
                        </a:xfrm>
                      </p:grpSpPr>
                      <p:pic>
                        <p:nvPicPr>
                          <p:cNvPr id="32" name="Picture 6">
                            <a:extLst>
                              <a:ext uri="{FF2B5EF4-FFF2-40B4-BE49-F238E27FC236}">
                                <a16:creationId xmlns:a16="http://schemas.microsoft.com/office/drawing/2014/main" id="{B6534CA4-3708-DF27-4093-773096BFF204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 rotWithShape="1">
                          <a:blip r:embed="rId9">
                            <a:clrChange>
                              <a:clrFrom>
                                <a:srgbClr val="FDFDFD"/>
                              </a:clrFrom>
                              <a:clrTo>
                                <a:srgbClr val="FDFDFD">
                                  <a:alpha val="0"/>
                                </a:srgbClr>
                              </a:clrTo>
                            </a:clrChange>
                            <a:duotone>
                              <a:schemeClr val="accent4">
                                <a:shade val="45000"/>
                                <a:satMod val="135000"/>
                              </a:schemeClr>
                              <a:prstClr val="white"/>
                            </a:duotone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19160" t="17987" r="18885" b="17456"/>
                          <a:stretch/>
                        </p:blipFill>
                        <p:spPr bwMode="auto">
                          <a:xfrm>
                            <a:off x="6319787" y="1089348"/>
                            <a:ext cx="821601" cy="856095"/>
                          </a:xfrm>
                          <a:prstGeom prst="ellipse">
                            <a:avLst/>
                          </a:prstGeom>
                          <a:noFill/>
                          <a:effectLst>
                            <a:glow rad="38100">
                              <a:srgbClr val="F6F4D2"/>
                            </a:glow>
                          </a:effectLst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  <p:pic>
                        <p:nvPicPr>
                          <p:cNvPr id="33" name="Picture 2">
                            <a:extLst>
                              <a:ext uri="{FF2B5EF4-FFF2-40B4-BE49-F238E27FC236}">
                                <a16:creationId xmlns:a16="http://schemas.microsoft.com/office/drawing/2014/main" id="{91511EA7-7ABA-A559-B6FA-A2D42A593C84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 rotWithShape="1">
                          <a:blip r:embed="rId10">
                            <a:clrChange>
                              <a:clrFrom>
                                <a:srgbClr val="37446E"/>
                              </a:clrFrom>
                              <a:clrTo>
                                <a:srgbClr val="37446E">
                                  <a:alpha val="0"/>
                                </a:srgbClr>
                              </a:clrTo>
                            </a:clrChange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29399" t="39848" r="30518" b="37778"/>
                          <a:stretch/>
                        </p:blipFill>
                        <p:spPr bwMode="auto">
                          <a:xfrm>
                            <a:off x="6404144" y="1201321"/>
                            <a:ext cx="640936" cy="635768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</p:grpSp>
                  </p:grpSp>
                </p:grpSp>
                <p:sp>
                  <p:nvSpPr>
                    <p:cNvPr id="27" name="TextBox 26">
                      <a:extLst>
                        <a:ext uri="{FF2B5EF4-FFF2-40B4-BE49-F238E27FC236}">
                          <a16:creationId xmlns:a16="http://schemas.microsoft.com/office/drawing/2014/main" id="{D6851D23-2C52-3245-0A8A-C1B65BC98C3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485150" y="3587196"/>
                      <a:ext cx="452047" cy="163378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 anchor="ctr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</a:t>
                      </a:r>
                      <a:r>
                        <a:rPr lang="ko-KR" altLang="en-US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기본 외형</a:t>
                      </a:r>
                      <a:r>
                        <a:rPr lang="en-US" altLang="ko-KR" sz="800" dirty="0">
                          <a:solidFill>
                            <a:srgbClr val="D4CFC5"/>
                          </a:solidFill>
                          <a:effectLst>
                            <a:glow>
                              <a:srgbClr val="212227"/>
                            </a:glow>
                          </a:effectLst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]</a:t>
                      </a:r>
                    </a:p>
                  </p:txBody>
                </p: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2162752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E92B912-B0F2-E0F0-7A0C-36623A5FA4C4}"/>
              </a:ext>
            </a:extLst>
          </p:cNvPr>
          <p:cNvSpPr/>
          <p:nvPr/>
        </p:nvSpPr>
        <p:spPr>
          <a:xfrm>
            <a:off x="1450975" y="151179"/>
            <a:ext cx="10514014" cy="65556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6343A2A-19E1-B1BD-A778-CF5923E5B5BD}"/>
              </a:ext>
            </a:extLst>
          </p:cNvPr>
          <p:cNvSpPr/>
          <p:nvPr/>
        </p:nvSpPr>
        <p:spPr>
          <a:xfrm>
            <a:off x="1450975" y="719549"/>
            <a:ext cx="10514014" cy="59860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5F2900B-E6EC-7A36-4E22-F35641A72ECD}"/>
              </a:ext>
            </a:extLst>
          </p:cNvPr>
          <p:cNvCxnSpPr>
            <a:cxnSpLocks/>
            <a:stCxn id="21" idx="2"/>
            <a:endCxn id="4" idx="0"/>
          </p:cNvCxnSpPr>
          <p:nvPr/>
        </p:nvCxnSpPr>
        <p:spPr>
          <a:xfrm flipV="1">
            <a:off x="6707982" y="151179"/>
            <a:ext cx="0" cy="65544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2AC72285-FE95-A267-FCF8-5792B7CB96A3}"/>
              </a:ext>
            </a:extLst>
          </p:cNvPr>
          <p:cNvCxnSpPr>
            <a:cxnSpLocks/>
          </p:cNvCxnSpPr>
          <p:nvPr/>
        </p:nvCxnSpPr>
        <p:spPr>
          <a:xfrm>
            <a:off x="3955257" y="1018490"/>
            <a:ext cx="0" cy="5201335"/>
          </a:xfrm>
          <a:prstGeom prst="line">
            <a:avLst/>
          </a:prstGeom>
          <a:ln w="3175">
            <a:gradFill flip="none" rotWithShape="1">
              <a:gsLst>
                <a:gs pos="0">
                  <a:srgbClr val="FBE8A5">
                    <a:alpha val="50000"/>
                  </a:srgbClr>
                </a:gs>
                <a:gs pos="23000">
                  <a:srgbClr val="FBE8A5">
                    <a:alpha val="30000"/>
                  </a:srgbClr>
                </a:gs>
                <a:gs pos="57000">
                  <a:srgbClr val="FBE8A5">
                    <a:alpha val="10000"/>
                  </a:srgbClr>
                </a:gs>
                <a:gs pos="80000">
                  <a:srgbClr val="FBE8A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4DB5C77-5700-1E7B-3457-50A488F427D6}"/>
              </a:ext>
            </a:extLst>
          </p:cNvPr>
          <p:cNvSpPr txBox="1"/>
          <p:nvPr/>
        </p:nvSpPr>
        <p:spPr>
          <a:xfrm>
            <a:off x="1744456" y="827809"/>
            <a:ext cx="10220532" cy="300447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의문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1)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아크패시브 도약 위치가 애매함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6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초각성스킬을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설명하지도 않았는데 도약 에 대한 기획이 나오는 게 이상함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스킬 및 </a:t>
            </a:r>
            <a:r>
              <a:rPr lang="ko-KR" altLang="en-US" sz="16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트라이포드를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먼저 배치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그건 또 아니야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깨달음 </a:t>
            </a:r>
            <a:r>
              <a:rPr lang="ko-KR" altLang="en-US" sz="16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아크패시브에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대한 설명은 먼저 나와야 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(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 바로 다음에 나오는 게 맞음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그럼 깨달음과 도약을 따로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endParaRPr lang="en-US" altLang="ko-KR" sz="16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의문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2)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 테이블의 위치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모든 내용에 데이터 테이블이 필요함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근데 맨 마지막에 위치하는 것이 맞나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마지막에 데이터 테이블 챕터는 데이터 테이블에 대한 정리 및 요약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8E9AB04B-2FB1-3513-2BBB-1C29CA588C4F}"/>
              </a:ext>
            </a:extLst>
          </p:cNvPr>
          <p:cNvSpPr/>
          <p:nvPr/>
        </p:nvSpPr>
        <p:spPr>
          <a:xfrm>
            <a:off x="5946691" y="719549"/>
            <a:ext cx="5317481" cy="59860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590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2105</TotalTime>
  <Words>593</Words>
  <Application>Microsoft Office PowerPoint</Application>
  <PresentationFormat>와이드스크린</PresentationFormat>
  <Paragraphs>96</Paragraphs>
  <Slides>6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7" baseType="lpstr">
      <vt:lpstr>Pretendard</vt:lpstr>
      <vt:lpstr>Pretendard Medium</vt:lpstr>
      <vt:lpstr>Pretendard SemiBold</vt:lpstr>
      <vt:lpstr>Pretendard Variable</vt:lpstr>
      <vt:lpstr>나눔명조 ExtraBold</vt:lpstr>
      <vt:lpstr>맑은 고딕</vt:lpstr>
      <vt:lpstr>빛의 계승자 Bold</vt:lpstr>
      <vt:lpstr>Arial</vt:lpstr>
      <vt:lpstr>Cinzel</vt:lpstr>
      <vt:lpstr>Wingdings</vt:lpstr>
      <vt:lpstr>Office 테마</vt:lpstr>
      <vt:lpstr>PowerPoint 프레젠테이션</vt:lpstr>
      <vt:lpstr>PowerPoint 프레젠테이션</vt:lpstr>
      <vt:lpstr>클래스 소개 -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135</cp:revision>
  <cp:lastPrinted>2025-01-14T11:10:08Z</cp:lastPrinted>
  <dcterms:created xsi:type="dcterms:W3CDTF">2025-01-08T09:31:21Z</dcterms:created>
  <dcterms:modified xsi:type="dcterms:W3CDTF">2025-01-20T20:03:19Z</dcterms:modified>
</cp:coreProperties>
</file>

<file path=docProps/thumbnail.jpeg>
</file>